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 id="2147483710" r:id="rId5"/>
  </p:sldMasterIdLst>
  <p:notesMasterIdLst>
    <p:notesMasterId r:id="rId26"/>
  </p:notesMasterIdLst>
  <p:handoutMasterIdLst>
    <p:handoutMasterId r:id="rId27"/>
  </p:handoutMasterIdLst>
  <p:sldIdLst>
    <p:sldId id="314" r:id="rId6"/>
    <p:sldId id="334" r:id="rId7"/>
    <p:sldId id="382" r:id="rId8"/>
    <p:sldId id="363" r:id="rId9"/>
    <p:sldId id="353" r:id="rId10"/>
    <p:sldId id="351" r:id="rId11"/>
    <p:sldId id="383" r:id="rId12"/>
    <p:sldId id="370" r:id="rId13"/>
    <p:sldId id="376" r:id="rId14"/>
    <p:sldId id="378" r:id="rId15"/>
    <p:sldId id="344" r:id="rId16"/>
    <p:sldId id="345" r:id="rId17"/>
    <p:sldId id="377" r:id="rId18"/>
    <p:sldId id="379" r:id="rId19"/>
    <p:sldId id="380" r:id="rId20"/>
    <p:sldId id="347" r:id="rId21"/>
    <p:sldId id="381" r:id="rId22"/>
    <p:sldId id="322" r:id="rId23"/>
    <p:sldId id="346" r:id="rId24"/>
    <p:sldId id="331"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16" userDrawn="1">
          <p15:clr>
            <a:srgbClr val="A4A3A4"/>
          </p15:clr>
        </p15:guide>
        <p15:guide id="2" orient="horz" pos="1008"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3155"/>
    <a:srgbClr val="D3DDFE"/>
    <a:srgbClr val="F6F7FF"/>
    <a:srgbClr val="D4DDFE"/>
    <a:srgbClr val="D5DEFF"/>
    <a:srgbClr val="DBDCE5"/>
    <a:srgbClr val="F0F1FB"/>
    <a:srgbClr val="DFE1F6"/>
    <a:srgbClr val="EEEFF5"/>
    <a:srgbClr val="DFE1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5432" autoAdjust="0"/>
  </p:normalViewPr>
  <p:slideViewPr>
    <p:cSldViewPr snapToGrid="0">
      <p:cViewPr varScale="1">
        <p:scale>
          <a:sx n="106" d="100"/>
          <a:sy n="106" d="100"/>
        </p:scale>
        <p:origin x="498" y="120"/>
      </p:cViewPr>
      <p:guideLst>
        <p:guide orient="horz" pos="1416"/>
        <p:guide orient="horz" pos="1008"/>
        <p:guide pos="3840"/>
      </p:guideLst>
    </p:cSldViewPr>
  </p:slideViewPr>
  <p:outlineViewPr>
    <p:cViewPr>
      <p:scale>
        <a:sx n="33" d="100"/>
        <a:sy n="33" d="100"/>
      </p:scale>
      <p:origin x="0" y="-5964"/>
    </p:cViewPr>
  </p:outlin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32BE22-BCF5-218A-BCDB-9D6463B9A4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36C6B9B-3CD0-9D38-9EB7-8FC9403B85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A62055-8DBD-6042-92AC-66DE479F90DE}" type="datetimeFigureOut">
              <a:rPr lang="en-US" smtClean="0"/>
              <a:t>11/4/2024</a:t>
            </a:fld>
            <a:endParaRPr lang="en-US" dirty="0"/>
          </a:p>
        </p:txBody>
      </p:sp>
      <p:sp>
        <p:nvSpPr>
          <p:cNvPr id="4" name="Footer Placeholder 3">
            <a:extLst>
              <a:ext uri="{FF2B5EF4-FFF2-40B4-BE49-F238E27FC236}">
                <a16:creationId xmlns:a16="http://schemas.microsoft.com/office/drawing/2014/main" id="{7745B14E-D4D7-1E40-CD23-AE797C2368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3713512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EE50A-AB77-49BE-9076-23C4C8D08BB2}" type="datetimeFigureOut">
              <a:rPr lang="en-US" smtClean="0"/>
              <a:t>11/4/2024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E09883-B744-4FDD-8623-D69A66650022}" type="slidenum">
              <a:rPr lang="en-US" smtClean="0"/>
              <a:t>‹#›</a:t>
            </a:fld>
            <a:endParaRPr lang="en-US" dirty="0"/>
          </a:p>
        </p:txBody>
      </p:sp>
    </p:spTree>
    <p:extLst>
      <p:ext uri="{BB962C8B-B14F-4D97-AF65-F5344CB8AC3E}">
        <p14:creationId xmlns:p14="http://schemas.microsoft.com/office/powerpoint/2010/main" val="1427647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a:t>
            </a:fld>
            <a:endParaRPr lang="en-US" dirty="0"/>
          </a:p>
        </p:txBody>
      </p:sp>
    </p:spTree>
    <p:extLst>
      <p:ext uri="{BB962C8B-B14F-4D97-AF65-F5344CB8AC3E}">
        <p14:creationId xmlns:p14="http://schemas.microsoft.com/office/powerpoint/2010/main" val="265202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2</a:t>
            </a:fld>
            <a:endParaRPr lang="en-US" dirty="0"/>
          </a:p>
        </p:txBody>
      </p:sp>
    </p:spTree>
    <p:extLst>
      <p:ext uri="{BB962C8B-B14F-4D97-AF65-F5344CB8AC3E}">
        <p14:creationId xmlns:p14="http://schemas.microsoft.com/office/powerpoint/2010/main" val="3704363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6</a:t>
            </a:fld>
            <a:endParaRPr lang="en-US" dirty="0"/>
          </a:p>
        </p:txBody>
      </p:sp>
    </p:spTree>
    <p:extLst>
      <p:ext uri="{BB962C8B-B14F-4D97-AF65-F5344CB8AC3E}">
        <p14:creationId xmlns:p14="http://schemas.microsoft.com/office/powerpoint/2010/main" val="1363164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review the various instructions, they indicate similar details and confirm that key information must be included within the Outline of Proposed Research</a:t>
            </a:r>
          </a:p>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9</a:t>
            </a:fld>
            <a:endParaRPr lang="en-US" dirty="0"/>
          </a:p>
        </p:txBody>
      </p:sp>
    </p:spTree>
    <p:extLst>
      <p:ext uri="{BB962C8B-B14F-4D97-AF65-F5344CB8AC3E}">
        <p14:creationId xmlns:p14="http://schemas.microsoft.com/office/powerpoint/2010/main" val="1657558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18</a:t>
            </a:fld>
            <a:endParaRPr lang="en-US" dirty="0"/>
          </a:p>
        </p:txBody>
      </p:sp>
    </p:spTree>
    <p:extLst>
      <p:ext uri="{BB962C8B-B14F-4D97-AF65-F5344CB8AC3E}">
        <p14:creationId xmlns:p14="http://schemas.microsoft.com/office/powerpoint/2010/main" val="1703823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19</a:t>
            </a:fld>
            <a:endParaRPr lang="en-US" dirty="0"/>
          </a:p>
        </p:txBody>
      </p:sp>
    </p:spTree>
    <p:extLst>
      <p:ext uri="{BB962C8B-B14F-4D97-AF65-F5344CB8AC3E}">
        <p14:creationId xmlns:p14="http://schemas.microsoft.com/office/powerpoint/2010/main" val="3377233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20</a:t>
            </a:fld>
            <a:endParaRPr lang="en-US" dirty="0"/>
          </a:p>
        </p:txBody>
      </p:sp>
    </p:spTree>
    <p:extLst>
      <p:ext uri="{BB962C8B-B14F-4D97-AF65-F5344CB8AC3E}">
        <p14:creationId xmlns:p14="http://schemas.microsoft.com/office/powerpoint/2010/main" val="2570765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11/4/2024</a:t>
            </a:fld>
            <a:endParaRPr lang="en-US" dirty="0"/>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59527222"/>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11/4/2024</a:t>
            </a:fld>
            <a:endParaRPr lang="en-US" dirty="0"/>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36668184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11/4/2024</a:t>
            </a:fld>
            <a:endParaRPr lang="en-US" dirty="0"/>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52354943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1">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11185" y="621973"/>
            <a:ext cx="6400800" cy="1828800"/>
          </a:xfrm>
        </p:spPr>
        <p:txBody>
          <a:bodyPr lIns="0" tIns="0" rIns="0" bIns="0">
            <a:noAutofit/>
          </a:bodyPr>
          <a:lstStyle>
            <a:lvl1pPr>
              <a:defRPr baseline="0"/>
            </a:lvl1pPr>
          </a:lstStyle>
          <a:p>
            <a:r>
              <a:rPr lang="en-US" dirty="0"/>
              <a:t>Click to add title</a:t>
            </a:r>
          </a:p>
        </p:txBody>
      </p:sp>
      <p:pic>
        <p:nvPicPr>
          <p:cNvPr id="10" name="Graphic 9">
            <a:extLst>
              <a:ext uri="{FF2B5EF4-FFF2-40B4-BE49-F238E27FC236}">
                <a16:creationId xmlns:a16="http://schemas.microsoft.com/office/drawing/2014/main" id="{B3606A3B-5B75-C830-0580-02B3AF648B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698" r="40000"/>
          <a:stretch>
            <a:fillRect/>
          </a:stretch>
        </p:blipFill>
        <p:spPr>
          <a:xfrm>
            <a:off x="8077200" y="0"/>
            <a:ext cx="4114800" cy="5712824"/>
          </a:xfrm>
          <a:custGeom>
            <a:avLst/>
            <a:gdLst>
              <a:gd name="connsiteX0" fmla="*/ 0 w 4114800"/>
              <a:gd name="connsiteY0" fmla="*/ 0 h 5712824"/>
              <a:gd name="connsiteX1" fmla="*/ 4114800 w 4114800"/>
              <a:gd name="connsiteY1" fmla="*/ 0 h 5712824"/>
              <a:gd name="connsiteX2" fmla="*/ 4114800 w 4114800"/>
              <a:gd name="connsiteY2" fmla="*/ 5712824 h 5712824"/>
              <a:gd name="connsiteX3" fmla="*/ 0 w 4114800"/>
              <a:gd name="connsiteY3" fmla="*/ 5712824 h 5712824"/>
            </a:gdLst>
            <a:ahLst/>
            <a:cxnLst>
              <a:cxn ang="0">
                <a:pos x="connsiteX0" y="connsiteY0"/>
              </a:cxn>
              <a:cxn ang="0">
                <a:pos x="connsiteX1" y="connsiteY1"/>
              </a:cxn>
              <a:cxn ang="0">
                <a:pos x="connsiteX2" y="connsiteY2"/>
              </a:cxn>
              <a:cxn ang="0">
                <a:pos x="connsiteX3" y="connsiteY3"/>
              </a:cxn>
            </a:cxnLst>
            <a:rect l="l" t="t" r="r" b="b"/>
            <a:pathLst>
              <a:path w="4114800" h="5712824">
                <a:moveTo>
                  <a:pt x="0" y="0"/>
                </a:moveTo>
                <a:lnTo>
                  <a:pt x="4114800" y="0"/>
                </a:lnTo>
                <a:lnTo>
                  <a:pt x="4114800" y="5712824"/>
                </a:lnTo>
                <a:lnTo>
                  <a:pt x="0" y="5712824"/>
                </a:lnTo>
                <a:close/>
              </a:path>
            </a:pathLst>
          </a:custGeom>
        </p:spPr>
      </p:pic>
      <p:sp>
        <p:nvSpPr>
          <p:cNvPr id="12" name="Oval 11">
            <a:extLst>
              <a:ext uri="{FF2B5EF4-FFF2-40B4-BE49-F238E27FC236}">
                <a16:creationId xmlns:a16="http://schemas.microsoft.com/office/drawing/2014/main" id="{45B92DB2-64DD-608F-360F-52958A93EB5B}"/>
              </a:ext>
              <a:ext uri="{C183D7F6-B498-43B3-948B-1728B52AA6E4}">
                <adec:decorative xmlns:adec="http://schemas.microsoft.com/office/drawing/2017/decorative" val="1"/>
              </a:ext>
            </a:extLst>
          </p:cNvPr>
          <p:cNvSpPr/>
          <p:nvPr userDrawn="1"/>
        </p:nvSpPr>
        <p:spPr>
          <a:xfrm>
            <a:off x="7445683" y="944192"/>
            <a:ext cx="1291008" cy="12910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6" name="Content Placeholder 5">
            <a:extLst>
              <a:ext uri="{FF2B5EF4-FFF2-40B4-BE49-F238E27FC236}">
                <a16:creationId xmlns:a16="http://schemas.microsoft.com/office/drawing/2014/main" id="{1CA1AC91-E5AE-A457-178C-6A577DAAF4C4}"/>
              </a:ext>
            </a:extLst>
          </p:cNvPr>
          <p:cNvSpPr>
            <a:spLocks noGrp="1"/>
          </p:cNvSpPr>
          <p:nvPr>
            <p:ph sz="quarter" idx="14" hasCustomPrompt="1"/>
          </p:nvPr>
        </p:nvSpPr>
        <p:spPr>
          <a:xfrm>
            <a:off x="811185" y="2774786"/>
            <a:ext cx="6400800" cy="3257550"/>
          </a:xfrm>
        </p:spPr>
        <p:txBody>
          <a:bodyPr lIns="0"/>
          <a:lstStyle>
            <a:lvl1pPr marL="0" indent="0">
              <a:buNone/>
              <a:defRPr sz="240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4">
            <a:extLst>
              <a:ext uri="{FF2B5EF4-FFF2-40B4-BE49-F238E27FC236}">
                <a16:creationId xmlns:a16="http://schemas.microsoft.com/office/drawing/2014/main" id="{9D4FED77-2877-7D28-E27C-7BE9F5E7393A}"/>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dirty="0"/>
              <a:t>PRESENTATION TITLE</a:t>
            </a:r>
          </a:p>
        </p:txBody>
      </p:sp>
      <p:sp>
        <p:nvSpPr>
          <p:cNvPr id="4" name="Slide Number Placeholder 5">
            <a:extLst>
              <a:ext uri="{FF2B5EF4-FFF2-40B4-BE49-F238E27FC236}">
                <a16:creationId xmlns:a16="http://schemas.microsoft.com/office/drawing/2014/main" id="{90785AC1-54EA-61EE-115B-C1910CC60A62}"/>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903443372"/>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 Picture">
    <p:bg>
      <p:bgPr>
        <a:solidFill>
          <a:schemeClr val="accent3"/>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0B2CA14-03DC-FC05-7713-E0261B4B2F3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42" b="69630"/>
          <a:stretch>
            <a:fillRect/>
          </a:stretch>
        </p:blipFill>
        <p:spPr>
          <a:xfrm>
            <a:off x="1" y="4775200"/>
            <a:ext cx="6608233" cy="2082800"/>
          </a:xfrm>
          <a:custGeom>
            <a:avLst/>
            <a:gdLst>
              <a:gd name="connsiteX0" fmla="*/ 0 w 6608233"/>
              <a:gd name="connsiteY0" fmla="*/ 0 h 2082800"/>
              <a:gd name="connsiteX1" fmla="*/ 6608233 w 6608233"/>
              <a:gd name="connsiteY1" fmla="*/ 0 h 2082800"/>
              <a:gd name="connsiteX2" fmla="*/ 6608233 w 6608233"/>
              <a:gd name="connsiteY2" fmla="*/ 2082800 h 2082800"/>
              <a:gd name="connsiteX3" fmla="*/ 0 w 6608233"/>
              <a:gd name="connsiteY3" fmla="*/ 2082800 h 2082800"/>
            </a:gdLst>
            <a:ahLst/>
            <a:cxnLst>
              <a:cxn ang="0">
                <a:pos x="connsiteX0" y="connsiteY0"/>
              </a:cxn>
              <a:cxn ang="0">
                <a:pos x="connsiteX1" y="connsiteY1"/>
              </a:cxn>
              <a:cxn ang="0">
                <a:pos x="connsiteX2" y="connsiteY2"/>
              </a:cxn>
              <a:cxn ang="0">
                <a:pos x="connsiteX3" y="connsiteY3"/>
              </a:cxn>
            </a:cxnLst>
            <a:rect l="l" t="t" r="r" b="b"/>
            <a:pathLst>
              <a:path w="6608233" h="2082800">
                <a:moveTo>
                  <a:pt x="0" y="0"/>
                </a:moveTo>
                <a:lnTo>
                  <a:pt x="6608233" y="0"/>
                </a:lnTo>
                <a:lnTo>
                  <a:pt x="6608233" y="2082800"/>
                </a:lnTo>
                <a:lnTo>
                  <a:pt x="0" y="2082800"/>
                </a:lnTo>
                <a:close/>
              </a:path>
            </a:pathLst>
          </a:custGeom>
        </p:spPr>
      </p:pic>
      <p:sp>
        <p:nvSpPr>
          <p:cNvPr id="5" name="Freeform 4">
            <a:extLst>
              <a:ext uri="{FF2B5EF4-FFF2-40B4-BE49-F238E27FC236}">
                <a16:creationId xmlns:a16="http://schemas.microsoft.com/office/drawing/2014/main" id="{5EC223C2-E475-8E7A-48D4-A9BC2EB6931C}"/>
              </a:ext>
              <a:ext uri="{C183D7F6-B498-43B3-948B-1728B52AA6E4}">
                <adec:decorative xmlns:adec="http://schemas.microsoft.com/office/drawing/2017/decorative" val="1"/>
              </a:ext>
            </a:extLst>
          </p:cNvPr>
          <p:cNvSpPr/>
          <p:nvPr userDrawn="1"/>
        </p:nvSpPr>
        <p:spPr>
          <a:xfrm>
            <a:off x="9249382" y="1747860"/>
            <a:ext cx="2692400" cy="2692400"/>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Oval 5">
            <a:extLst>
              <a:ext uri="{FF2B5EF4-FFF2-40B4-BE49-F238E27FC236}">
                <a16:creationId xmlns:a16="http://schemas.microsoft.com/office/drawing/2014/main" id="{1BD9D7CE-BCD9-0B12-1945-C5FFE31A7DAE}"/>
              </a:ext>
              <a:ext uri="{C183D7F6-B498-43B3-948B-1728B52AA6E4}">
                <adec:decorative xmlns:adec="http://schemas.microsoft.com/office/drawing/2017/decorative" val="1"/>
              </a:ext>
            </a:extLst>
          </p:cNvPr>
          <p:cNvSpPr/>
          <p:nvPr userDrawn="1"/>
        </p:nvSpPr>
        <p:spPr>
          <a:xfrm>
            <a:off x="8793014" y="361075"/>
            <a:ext cx="2115351" cy="21153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Title 1">
            <a:extLst>
              <a:ext uri="{FF2B5EF4-FFF2-40B4-BE49-F238E27FC236}">
                <a16:creationId xmlns:a16="http://schemas.microsoft.com/office/drawing/2014/main" id="{9455275E-28AB-F0B7-E799-5116B11205DF}"/>
              </a:ext>
            </a:extLst>
          </p:cNvPr>
          <p:cNvSpPr>
            <a:spLocks noGrp="1"/>
          </p:cNvSpPr>
          <p:nvPr>
            <p:ph type="title" hasCustomPrompt="1"/>
          </p:nvPr>
        </p:nvSpPr>
        <p:spPr>
          <a:xfrm>
            <a:off x="811185" y="827307"/>
            <a:ext cx="6400800" cy="5203387"/>
          </a:xfrm>
        </p:spPr>
        <p:txBody>
          <a:bodyPr lIns="0" tIns="0" rIns="0" bIns="0" anchor="ctr">
            <a:noAutofit/>
          </a:bodyPr>
          <a:lstStyle>
            <a:lvl1pPr>
              <a:defRPr sz="5400"/>
            </a:lvl1pPr>
          </a:lstStyle>
          <a:p>
            <a:r>
              <a:rPr lang="en-US" dirty="0"/>
              <a:t>Click to add title</a:t>
            </a:r>
          </a:p>
        </p:txBody>
      </p:sp>
      <p:sp>
        <p:nvSpPr>
          <p:cNvPr id="13" name="Picture Placeholder 12">
            <a:extLst>
              <a:ext uri="{FF2B5EF4-FFF2-40B4-BE49-F238E27FC236}">
                <a16:creationId xmlns:a16="http://schemas.microsoft.com/office/drawing/2014/main" id="{97BD7E0A-39A9-0CF7-F1CE-E777075BFAA9}"/>
              </a:ext>
            </a:extLst>
          </p:cNvPr>
          <p:cNvSpPr>
            <a:spLocks noGrp="1"/>
          </p:cNvSpPr>
          <p:nvPr>
            <p:ph type="pic" sz="quarter" idx="15"/>
          </p:nvPr>
        </p:nvSpPr>
        <p:spPr>
          <a:xfrm>
            <a:off x="7401915" y="304690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ln w="57150">
            <a:noFill/>
          </a:ln>
        </p:spPr>
        <p:txBody>
          <a:bodyPr wrap="square" tIns="1371600">
            <a:noAutofit/>
          </a:bodyPr>
          <a:lstStyle>
            <a:lvl1pPr marL="0" indent="0" algn="ctr">
              <a:buNone/>
              <a:defRPr sz="1600"/>
            </a:lvl1pPr>
          </a:lstStyle>
          <a:p>
            <a:r>
              <a:rPr lang="en-US" dirty="0"/>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99849827"/>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Sub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11185" y="621972"/>
            <a:ext cx="6400800" cy="3051393"/>
          </a:xfrm>
        </p:spPr>
        <p:txBody>
          <a:bodyPr lIns="0" tIns="0" rIns="0" bIns="0" anchor="b">
            <a:noAutofit/>
          </a:bodyPr>
          <a:lstStyle>
            <a:lvl1pPr>
              <a:defRPr sz="5400" baseline="0"/>
            </a:lvl1pPr>
          </a:lstStyle>
          <a:p>
            <a:r>
              <a:rPr lang="en-US" dirty="0"/>
              <a:t>Click to add title</a:t>
            </a:r>
          </a:p>
        </p:txBody>
      </p:sp>
      <p:sp>
        <p:nvSpPr>
          <p:cNvPr id="14" name="Text Placeholder 15">
            <a:extLst>
              <a:ext uri="{FF2B5EF4-FFF2-40B4-BE49-F238E27FC236}">
                <a16:creationId xmlns:a16="http://schemas.microsoft.com/office/drawing/2014/main" id="{E0CDAE70-42DC-AB0D-6734-B9944B7993D9}"/>
              </a:ext>
            </a:extLst>
          </p:cNvPr>
          <p:cNvSpPr>
            <a:spLocks noGrp="1"/>
          </p:cNvSpPr>
          <p:nvPr>
            <p:ph type="body" sz="quarter" idx="13" hasCustomPrompt="1"/>
          </p:nvPr>
        </p:nvSpPr>
        <p:spPr>
          <a:xfrm>
            <a:off x="811185" y="3965028"/>
            <a:ext cx="6400799" cy="1966747"/>
          </a:xfrm>
        </p:spPr>
        <p:txBody>
          <a:bodyPr vert="horz" lIns="0" tIns="0" rIns="0" bIns="0" rtlCol="0">
            <a:noAutofit/>
          </a:bodyPr>
          <a:lstStyle>
            <a:lvl1pPr marL="0" indent="0">
              <a:buNone/>
              <a:defRPr lang="en-US" sz="2400" b="1" i="0" dirty="0">
                <a:solidFill>
                  <a:schemeClr val="accent4"/>
                </a:solidFill>
                <a:latin typeface="+mj-lt"/>
                <a:cs typeface="Arial Black" panose="020B0604020202020204" pitchFamily="34" charset="0"/>
              </a:defRPr>
            </a:lvl1pPr>
          </a:lstStyle>
          <a:p>
            <a:pPr marL="228600" lvl="0" indent="-228600"/>
            <a:r>
              <a:rPr lang="en-US" dirty="0"/>
              <a:t>Click to add subtitle</a:t>
            </a:r>
          </a:p>
        </p:txBody>
      </p:sp>
      <p:pic>
        <p:nvPicPr>
          <p:cNvPr id="10" name="Graphic 9">
            <a:extLst>
              <a:ext uri="{FF2B5EF4-FFF2-40B4-BE49-F238E27FC236}">
                <a16:creationId xmlns:a16="http://schemas.microsoft.com/office/drawing/2014/main" id="{B3606A3B-5B75-C830-0580-02B3AF648B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698" r="40000"/>
          <a:stretch>
            <a:fillRect/>
          </a:stretch>
        </p:blipFill>
        <p:spPr>
          <a:xfrm>
            <a:off x="8077200" y="0"/>
            <a:ext cx="4114800" cy="5712824"/>
          </a:xfrm>
          <a:custGeom>
            <a:avLst/>
            <a:gdLst>
              <a:gd name="connsiteX0" fmla="*/ 0 w 4114800"/>
              <a:gd name="connsiteY0" fmla="*/ 0 h 5712824"/>
              <a:gd name="connsiteX1" fmla="*/ 4114800 w 4114800"/>
              <a:gd name="connsiteY1" fmla="*/ 0 h 5712824"/>
              <a:gd name="connsiteX2" fmla="*/ 4114800 w 4114800"/>
              <a:gd name="connsiteY2" fmla="*/ 5712824 h 5712824"/>
              <a:gd name="connsiteX3" fmla="*/ 0 w 4114800"/>
              <a:gd name="connsiteY3" fmla="*/ 5712824 h 5712824"/>
            </a:gdLst>
            <a:ahLst/>
            <a:cxnLst>
              <a:cxn ang="0">
                <a:pos x="connsiteX0" y="connsiteY0"/>
              </a:cxn>
              <a:cxn ang="0">
                <a:pos x="connsiteX1" y="connsiteY1"/>
              </a:cxn>
              <a:cxn ang="0">
                <a:pos x="connsiteX2" y="connsiteY2"/>
              </a:cxn>
              <a:cxn ang="0">
                <a:pos x="connsiteX3" y="connsiteY3"/>
              </a:cxn>
            </a:cxnLst>
            <a:rect l="l" t="t" r="r" b="b"/>
            <a:pathLst>
              <a:path w="4114800" h="5712824">
                <a:moveTo>
                  <a:pt x="0" y="0"/>
                </a:moveTo>
                <a:lnTo>
                  <a:pt x="4114800" y="0"/>
                </a:lnTo>
                <a:lnTo>
                  <a:pt x="4114800" y="5712824"/>
                </a:lnTo>
                <a:lnTo>
                  <a:pt x="0" y="5712824"/>
                </a:lnTo>
                <a:close/>
              </a:path>
            </a:pathLst>
          </a:custGeom>
        </p:spPr>
      </p:pic>
      <p:sp>
        <p:nvSpPr>
          <p:cNvPr id="12" name="Oval 11">
            <a:extLst>
              <a:ext uri="{FF2B5EF4-FFF2-40B4-BE49-F238E27FC236}">
                <a16:creationId xmlns:a16="http://schemas.microsoft.com/office/drawing/2014/main" id="{45B92DB2-64DD-608F-360F-52958A93EB5B}"/>
              </a:ext>
              <a:ext uri="{C183D7F6-B498-43B3-948B-1728B52AA6E4}">
                <adec:decorative xmlns:adec="http://schemas.microsoft.com/office/drawing/2017/decorative" val="1"/>
              </a:ext>
            </a:extLst>
          </p:cNvPr>
          <p:cNvSpPr/>
          <p:nvPr userDrawn="1"/>
        </p:nvSpPr>
        <p:spPr>
          <a:xfrm>
            <a:off x="7445683" y="944192"/>
            <a:ext cx="1291008" cy="12910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Picture Placeholder 2">
            <a:extLst>
              <a:ext uri="{FF2B5EF4-FFF2-40B4-BE49-F238E27FC236}">
                <a16:creationId xmlns:a16="http://schemas.microsoft.com/office/drawing/2014/main" id="{6038EDAF-6CF8-D96E-EB91-CAFEBE0CA195}"/>
              </a:ext>
            </a:extLst>
          </p:cNvPr>
          <p:cNvSpPr>
            <a:spLocks noGrp="1"/>
          </p:cNvSpPr>
          <p:nvPr>
            <p:ph type="pic" sz="quarter" idx="15"/>
          </p:nvPr>
        </p:nvSpPr>
        <p:spPr>
          <a:xfrm>
            <a:off x="8091187" y="247518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solidFill>
            <a:schemeClr val="accent3"/>
          </a:solidFill>
          <a:ln w="57150">
            <a:noFill/>
          </a:ln>
        </p:spPr>
        <p:txBody>
          <a:bodyPr wrap="square" tIns="1188720">
            <a:noAutofit/>
          </a:bodyPr>
          <a:lstStyle>
            <a:lvl1pPr marL="0" indent="0" algn="ctr">
              <a:buNone/>
              <a:defRPr sz="1600"/>
            </a:lvl1pPr>
          </a:lstStyle>
          <a:p>
            <a:r>
              <a:rPr lang="en-US" dirty="0"/>
              <a:t>Click icon to add picture</a:t>
            </a:r>
          </a:p>
        </p:txBody>
      </p:sp>
      <p:sp>
        <p:nvSpPr>
          <p:cNvPr id="6" name="Footer Placeholder 4">
            <a:extLst>
              <a:ext uri="{FF2B5EF4-FFF2-40B4-BE49-F238E27FC236}">
                <a16:creationId xmlns:a16="http://schemas.microsoft.com/office/drawing/2014/main" id="{BE148B4D-CB0B-8B95-BA58-B33DE05305B9}"/>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dirty="0"/>
              <a:t>PRESENTATION TITLE</a:t>
            </a:r>
          </a:p>
        </p:txBody>
      </p:sp>
      <p:sp>
        <p:nvSpPr>
          <p:cNvPr id="9" name="Slide Number Placeholder 5">
            <a:extLst>
              <a:ext uri="{FF2B5EF4-FFF2-40B4-BE49-F238E27FC236}">
                <a16:creationId xmlns:a16="http://schemas.microsoft.com/office/drawing/2014/main" id="{9B895145-43B3-C337-08C1-C009F83D87F4}"/>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612935200"/>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ntent 3">
    <p:bg>
      <p:bgPr>
        <a:solidFill>
          <a:schemeClr val="accent3"/>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22F8239-92F5-595B-5DD3-ACBA1C19E6A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2969"/>
          <a:stretch/>
        </p:blipFill>
        <p:spPr>
          <a:xfrm>
            <a:off x="3459002" y="5609995"/>
            <a:ext cx="7328137" cy="1248005"/>
          </a:xfrm>
          <a:custGeom>
            <a:avLst/>
            <a:gdLst>
              <a:gd name="connsiteX0" fmla="*/ 0 w 7328137"/>
              <a:gd name="connsiteY0" fmla="*/ 0 h 1912980"/>
              <a:gd name="connsiteX1" fmla="*/ 7328137 w 7328137"/>
              <a:gd name="connsiteY1" fmla="*/ 0 h 1912980"/>
              <a:gd name="connsiteX2" fmla="*/ 7328137 w 7328137"/>
              <a:gd name="connsiteY2" fmla="*/ 1912980 h 1912980"/>
              <a:gd name="connsiteX3" fmla="*/ 0 w 7328137"/>
              <a:gd name="connsiteY3" fmla="*/ 1912980 h 1912980"/>
            </a:gdLst>
            <a:ahLst/>
            <a:cxnLst>
              <a:cxn ang="0">
                <a:pos x="connsiteX0" y="connsiteY0"/>
              </a:cxn>
              <a:cxn ang="0">
                <a:pos x="connsiteX1" y="connsiteY1"/>
              </a:cxn>
              <a:cxn ang="0">
                <a:pos x="connsiteX2" y="connsiteY2"/>
              </a:cxn>
              <a:cxn ang="0">
                <a:pos x="connsiteX3" y="connsiteY3"/>
              </a:cxn>
            </a:cxnLst>
            <a:rect l="l" t="t" r="r" b="b"/>
            <a:pathLst>
              <a:path w="7328137" h="1912980">
                <a:moveTo>
                  <a:pt x="0" y="0"/>
                </a:moveTo>
                <a:lnTo>
                  <a:pt x="7328137" y="0"/>
                </a:lnTo>
                <a:lnTo>
                  <a:pt x="7328137" y="1912980"/>
                </a:lnTo>
                <a:lnTo>
                  <a:pt x="0" y="1912980"/>
                </a:lnTo>
                <a:close/>
              </a:path>
            </a:pathLst>
          </a:custGeom>
        </p:spPr>
      </p:pic>
      <p:grpSp>
        <p:nvGrpSpPr>
          <p:cNvPr id="10" name="Group 9">
            <a:extLst>
              <a:ext uri="{FF2B5EF4-FFF2-40B4-BE49-F238E27FC236}">
                <a16:creationId xmlns:a16="http://schemas.microsoft.com/office/drawing/2014/main" id="{DF9E987C-6F3E-FB11-D796-2D5F9075A7FF}"/>
              </a:ext>
              <a:ext uri="{C183D7F6-B498-43B3-948B-1728B52AA6E4}">
                <adec:decorative xmlns:adec="http://schemas.microsoft.com/office/drawing/2017/decorative" val="1"/>
              </a:ext>
            </a:extLst>
          </p:cNvPr>
          <p:cNvGrpSpPr/>
          <p:nvPr userDrawn="1"/>
        </p:nvGrpSpPr>
        <p:grpSpPr>
          <a:xfrm rot="10800000">
            <a:off x="9829617" y="0"/>
            <a:ext cx="2133966" cy="2133966"/>
            <a:chOff x="9654699" y="2229295"/>
            <a:chExt cx="2133966" cy="2133966"/>
          </a:xfrm>
        </p:grpSpPr>
        <p:sp>
          <p:nvSpPr>
            <p:cNvPr id="11" name="Freeform 10">
              <a:extLst>
                <a:ext uri="{FF2B5EF4-FFF2-40B4-BE49-F238E27FC236}">
                  <a16:creationId xmlns:a16="http://schemas.microsoft.com/office/drawing/2014/main" id="{53342B09-3192-492F-3F5F-19163C83F9EE}"/>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62E2B15-36A9-C2C7-6306-EEA512B646D0}"/>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1" name="Title 1">
            <a:extLst>
              <a:ext uri="{FF2B5EF4-FFF2-40B4-BE49-F238E27FC236}">
                <a16:creationId xmlns:a16="http://schemas.microsoft.com/office/drawing/2014/main" id="{52DD956C-BC83-8F97-6FF5-5A11028FEFEA}"/>
              </a:ext>
            </a:extLst>
          </p:cNvPr>
          <p:cNvSpPr>
            <a:spLocks noGrp="1"/>
          </p:cNvSpPr>
          <p:nvPr>
            <p:ph type="title" hasCustomPrompt="1"/>
          </p:nvPr>
        </p:nvSpPr>
        <p:spPr>
          <a:xfrm>
            <a:off x="813816" y="621792"/>
            <a:ext cx="8180412" cy="1828800"/>
          </a:xfrm>
        </p:spPr>
        <p:txBody>
          <a:bodyPr lIns="0" tIns="0" rIns="0" bIns="0">
            <a:noAutofit/>
          </a:bodyPr>
          <a:lstStyle/>
          <a:p>
            <a:r>
              <a:rPr lang="en-US" dirty="0"/>
              <a:t>Click to add title</a:t>
            </a:r>
          </a:p>
        </p:txBody>
      </p:sp>
      <p:sp>
        <p:nvSpPr>
          <p:cNvPr id="2" name="Content Placeholder 2">
            <a:extLst>
              <a:ext uri="{FF2B5EF4-FFF2-40B4-BE49-F238E27FC236}">
                <a16:creationId xmlns:a16="http://schemas.microsoft.com/office/drawing/2014/main" id="{5A612ED1-3CD3-8532-2C92-777F6D005F10}"/>
              </a:ext>
            </a:extLst>
          </p:cNvPr>
          <p:cNvSpPr>
            <a:spLocks noGrp="1"/>
          </p:cNvSpPr>
          <p:nvPr>
            <p:ph sz="quarter" idx="26" hasCustomPrompt="1"/>
          </p:nvPr>
        </p:nvSpPr>
        <p:spPr>
          <a:xfrm>
            <a:off x="8138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a:extLst>
              <a:ext uri="{FF2B5EF4-FFF2-40B4-BE49-F238E27FC236}">
                <a16:creationId xmlns:a16="http://schemas.microsoft.com/office/drawing/2014/main" id="{56A4BCE7-3651-7CA3-1353-9B2526D267AF}"/>
              </a:ext>
            </a:extLst>
          </p:cNvPr>
          <p:cNvSpPr>
            <a:spLocks noGrp="1"/>
          </p:cNvSpPr>
          <p:nvPr>
            <p:ph sz="quarter" idx="27" hasCustomPrompt="1"/>
          </p:nvPr>
        </p:nvSpPr>
        <p:spPr>
          <a:xfrm>
            <a:off x="64217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989067367"/>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ntent 1">
    <p:bg>
      <p:bgPr>
        <a:solidFill>
          <a:schemeClr val="accent3"/>
        </a:solidFill>
        <a:effectLst/>
      </p:bgPr>
    </p:bg>
    <p:spTree>
      <p:nvGrpSpPr>
        <p:cNvPr id="1" name=""/>
        <p:cNvGrpSpPr/>
        <p:nvPr/>
      </p:nvGrpSpPr>
      <p:grpSpPr>
        <a:xfrm>
          <a:off x="0" y="0"/>
          <a:ext cx="0" cy="0"/>
          <a:chOff x="0" y="0"/>
          <a:chExt cx="0" cy="0"/>
        </a:xfrm>
      </p:grpSpPr>
      <p:pic>
        <p:nvPicPr>
          <p:cNvPr id="4" name="Object 1">
            <a:extLst>
              <a:ext uri="{FF2B5EF4-FFF2-40B4-BE49-F238E27FC236}">
                <a16:creationId xmlns:a16="http://schemas.microsoft.com/office/drawing/2014/main" id="{83F8143D-16B1-4CE2-1910-9E507492215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1084203" y="4586286"/>
            <a:ext cx="1574573" cy="2271713"/>
          </a:xfrm>
          <a:prstGeom prst="rect">
            <a:avLst/>
          </a:prstGeom>
        </p:spPr>
      </p:pic>
      <p:sp>
        <p:nvSpPr>
          <p:cNvPr id="10" name="Oval 9">
            <a:extLst>
              <a:ext uri="{FF2B5EF4-FFF2-40B4-BE49-F238E27FC236}">
                <a16:creationId xmlns:a16="http://schemas.microsoft.com/office/drawing/2014/main" id="{F6BE63D1-6CC6-AD50-D587-0514090FB382}"/>
              </a:ext>
              <a:ext uri="{C183D7F6-B498-43B3-948B-1728B52AA6E4}">
                <adec:decorative xmlns:adec="http://schemas.microsoft.com/office/drawing/2017/decorative" val="1"/>
              </a:ext>
            </a:extLst>
          </p:cNvPr>
          <p:cNvSpPr/>
          <p:nvPr userDrawn="1"/>
        </p:nvSpPr>
        <p:spPr>
          <a:xfrm rot="10800000">
            <a:off x="813816" y="2184400"/>
            <a:ext cx="2115351" cy="21153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3" name="Title 1">
            <a:extLst>
              <a:ext uri="{FF2B5EF4-FFF2-40B4-BE49-F238E27FC236}">
                <a16:creationId xmlns:a16="http://schemas.microsoft.com/office/drawing/2014/main" id="{D1A089D1-3F91-4EA1-F598-0EDD4632E42D}"/>
              </a:ext>
            </a:extLst>
          </p:cNvPr>
          <p:cNvSpPr>
            <a:spLocks noGrp="1"/>
          </p:cNvSpPr>
          <p:nvPr>
            <p:ph type="title" hasCustomPrompt="1"/>
          </p:nvPr>
        </p:nvSpPr>
        <p:spPr>
          <a:xfrm>
            <a:off x="813816" y="605155"/>
            <a:ext cx="10571734" cy="1160145"/>
          </a:xfrm>
        </p:spPr>
        <p:txBody>
          <a:bodyPr lIns="0" tIns="0" rIns="0" bIns="0">
            <a:noAutofit/>
          </a:bodyPr>
          <a:lstStyle/>
          <a:p>
            <a:r>
              <a:rPr lang="en-US" dirty="0"/>
              <a:t>Click to add title</a:t>
            </a:r>
          </a:p>
        </p:txBody>
      </p:sp>
      <p:sp>
        <p:nvSpPr>
          <p:cNvPr id="5" name="Content Placeholder 2">
            <a:extLst>
              <a:ext uri="{FF2B5EF4-FFF2-40B4-BE49-F238E27FC236}">
                <a16:creationId xmlns:a16="http://schemas.microsoft.com/office/drawing/2014/main" id="{82DE6614-889D-2DB5-4C2F-DCBD22BA3B22}"/>
              </a:ext>
            </a:extLst>
          </p:cNvPr>
          <p:cNvSpPr>
            <a:spLocks noGrp="1"/>
          </p:cNvSpPr>
          <p:nvPr>
            <p:ph sz="quarter" idx="27" hasCustomPrompt="1"/>
          </p:nvPr>
        </p:nvSpPr>
        <p:spPr>
          <a:xfrm>
            <a:off x="3835400" y="2185127"/>
            <a:ext cx="2736849" cy="4067717"/>
          </a:xfrm>
        </p:spPr>
        <p:txBody>
          <a:bodyPr lIns="0" tIns="0" rIns="0" bIns="0"/>
          <a:lstStyle>
            <a:lvl1pPr marL="342900" indent="-342900">
              <a:buFont typeface="+mj-lt"/>
              <a:buAutoNum type="arabicPeriod"/>
              <a:defRPr sz="1800"/>
            </a:lvl1pPr>
            <a:lvl2pPr marL="525780" indent="-342900">
              <a:buFont typeface="+mj-lt"/>
              <a:buAutoNum type="alphaLcPeriod"/>
              <a:defRPr sz="1800"/>
            </a:lvl2pPr>
            <a:lvl3pPr marL="800100" indent="-342900">
              <a:buFont typeface="+mj-lt"/>
              <a:buAutoNum type="arabicParenR"/>
              <a:defRPr sz="1800"/>
            </a:lvl3pPr>
            <a:lvl4pPr marL="1051560" indent="-228600">
              <a:buFont typeface="+mj-lt"/>
              <a:buAutoNum type="alphaLcParenR"/>
              <a:defRPr sz="1800"/>
            </a:lvl4pPr>
            <a:lvl5pPr marL="1417320" indent="-228600">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B7B2B871-B646-8E1E-CD57-2224B2D4E590}"/>
              </a:ext>
            </a:extLst>
          </p:cNvPr>
          <p:cNvSpPr>
            <a:spLocks noGrp="1"/>
          </p:cNvSpPr>
          <p:nvPr>
            <p:ph sz="quarter" idx="28" hasCustomPrompt="1"/>
          </p:nvPr>
        </p:nvSpPr>
        <p:spPr>
          <a:xfrm>
            <a:off x="7221564" y="2184400"/>
            <a:ext cx="4156619" cy="4046290"/>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016045139"/>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 Picture ">
    <p:bg>
      <p:bgPr>
        <a:solidFill>
          <a:schemeClr val="accent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C74DBB-978B-8EA5-44E6-3AF3F58B700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028" b="78285"/>
          <a:stretch/>
        </p:blipFill>
        <p:spPr>
          <a:xfrm>
            <a:off x="0" y="5368807"/>
            <a:ext cx="3769950" cy="1489194"/>
          </a:xfrm>
          <a:custGeom>
            <a:avLst/>
            <a:gdLst>
              <a:gd name="connsiteX0" fmla="*/ 0 w 3769950"/>
              <a:gd name="connsiteY0" fmla="*/ 0 h 2245753"/>
              <a:gd name="connsiteX1" fmla="*/ 3769950 w 3769950"/>
              <a:gd name="connsiteY1" fmla="*/ 0 h 2245753"/>
              <a:gd name="connsiteX2" fmla="*/ 3769950 w 3769950"/>
              <a:gd name="connsiteY2" fmla="*/ 2245753 h 2245753"/>
              <a:gd name="connsiteX3" fmla="*/ 0 w 3769950"/>
              <a:gd name="connsiteY3" fmla="*/ 2245753 h 2245753"/>
            </a:gdLst>
            <a:ahLst/>
            <a:cxnLst>
              <a:cxn ang="0">
                <a:pos x="connsiteX0" y="connsiteY0"/>
              </a:cxn>
              <a:cxn ang="0">
                <a:pos x="connsiteX1" y="connsiteY1"/>
              </a:cxn>
              <a:cxn ang="0">
                <a:pos x="connsiteX2" y="connsiteY2"/>
              </a:cxn>
              <a:cxn ang="0">
                <a:pos x="connsiteX3" y="connsiteY3"/>
              </a:cxn>
            </a:cxnLst>
            <a:rect l="l" t="t" r="r" b="b"/>
            <a:pathLst>
              <a:path w="3769950" h="2245753">
                <a:moveTo>
                  <a:pt x="0" y="0"/>
                </a:moveTo>
                <a:lnTo>
                  <a:pt x="3769950" y="0"/>
                </a:lnTo>
                <a:lnTo>
                  <a:pt x="3769950" y="2245753"/>
                </a:lnTo>
                <a:lnTo>
                  <a:pt x="0" y="2245753"/>
                </a:lnTo>
                <a:close/>
              </a:path>
            </a:pathLst>
          </a:custGeom>
        </p:spPr>
      </p:pic>
      <p:pic>
        <p:nvPicPr>
          <p:cNvPr id="4" name="Graphic 3">
            <a:extLst>
              <a:ext uri="{FF2B5EF4-FFF2-40B4-BE49-F238E27FC236}">
                <a16:creationId xmlns:a16="http://schemas.microsoft.com/office/drawing/2014/main" id="{F7D965D3-2ED5-0347-F848-6C2A1D36AEB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5513" b="14154"/>
          <a:stretch>
            <a:fillRect/>
          </a:stretch>
        </p:blipFill>
        <p:spPr>
          <a:xfrm>
            <a:off x="9141088" y="970666"/>
            <a:ext cx="3050912" cy="5887335"/>
          </a:xfrm>
          <a:custGeom>
            <a:avLst/>
            <a:gdLst>
              <a:gd name="connsiteX0" fmla="*/ 0 w 3050912"/>
              <a:gd name="connsiteY0" fmla="*/ 0 h 5887335"/>
              <a:gd name="connsiteX1" fmla="*/ 3050912 w 3050912"/>
              <a:gd name="connsiteY1" fmla="*/ 0 h 5887335"/>
              <a:gd name="connsiteX2" fmla="*/ 3050912 w 3050912"/>
              <a:gd name="connsiteY2" fmla="*/ 5887335 h 5887335"/>
              <a:gd name="connsiteX3" fmla="*/ 0 w 3050912"/>
              <a:gd name="connsiteY3" fmla="*/ 5887335 h 5887335"/>
            </a:gdLst>
            <a:ahLst/>
            <a:cxnLst>
              <a:cxn ang="0">
                <a:pos x="connsiteX0" y="connsiteY0"/>
              </a:cxn>
              <a:cxn ang="0">
                <a:pos x="connsiteX1" y="connsiteY1"/>
              </a:cxn>
              <a:cxn ang="0">
                <a:pos x="connsiteX2" y="connsiteY2"/>
              </a:cxn>
              <a:cxn ang="0">
                <a:pos x="connsiteX3" y="connsiteY3"/>
              </a:cxn>
            </a:cxnLst>
            <a:rect l="l" t="t" r="r" b="b"/>
            <a:pathLst>
              <a:path w="3050912" h="5887335">
                <a:moveTo>
                  <a:pt x="0" y="0"/>
                </a:moveTo>
                <a:lnTo>
                  <a:pt x="3050912" y="0"/>
                </a:lnTo>
                <a:lnTo>
                  <a:pt x="3050912" y="5887335"/>
                </a:lnTo>
                <a:lnTo>
                  <a:pt x="0" y="5887335"/>
                </a:lnTo>
                <a:close/>
              </a:path>
            </a:pathLst>
          </a:custGeom>
        </p:spPr>
      </p:pic>
      <p:sp>
        <p:nvSpPr>
          <p:cNvPr id="20" name="Title 1">
            <a:extLst>
              <a:ext uri="{FF2B5EF4-FFF2-40B4-BE49-F238E27FC236}">
                <a16:creationId xmlns:a16="http://schemas.microsoft.com/office/drawing/2014/main" id="{1CBEC63C-AA69-807D-2A93-BC45B1BDF641}"/>
              </a:ext>
            </a:extLst>
          </p:cNvPr>
          <p:cNvSpPr>
            <a:spLocks noGrp="1"/>
          </p:cNvSpPr>
          <p:nvPr>
            <p:ph type="title" hasCustomPrompt="1"/>
          </p:nvPr>
        </p:nvSpPr>
        <p:spPr>
          <a:xfrm>
            <a:off x="811184" y="621973"/>
            <a:ext cx="6275416" cy="1828800"/>
          </a:xfrm>
        </p:spPr>
        <p:txBody>
          <a:bodyPr lIns="0" tIns="0" rIns="0" bIns="0">
            <a:noAutofit/>
          </a:bodyPr>
          <a:lstStyle/>
          <a:p>
            <a:r>
              <a:rPr lang="en-US" dirty="0"/>
              <a:t>Click to add title</a:t>
            </a:r>
          </a:p>
        </p:txBody>
      </p:sp>
      <p:sp>
        <p:nvSpPr>
          <p:cNvPr id="5" name="Oval 4">
            <a:extLst>
              <a:ext uri="{FF2B5EF4-FFF2-40B4-BE49-F238E27FC236}">
                <a16:creationId xmlns:a16="http://schemas.microsoft.com/office/drawing/2014/main" id="{CFE945C7-CAAC-C9B4-0B56-EC62E53C8DB6}"/>
              </a:ext>
              <a:ext uri="{C183D7F6-B498-43B3-948B-1728B52AA6E4}">
                <adec:decorative xmlns:adec="http://schemas.microsoft.com/office/drawing/2017/decorative" val="1"/>
              </a:ext>
            </a:extLst>
          </p:cNvPr>
          <p:cNvSpPr/>
          <p:nvPr userDrawn="1"/>
        </p:nvSpPr>
        <p:spPr>
          <a:xfrm>
            <a:off x="8282467" y="5439854"/>
            <a:ext cx="1096391" cy="109639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4">
            <a:extLst>
              <a:ext uri="{FF2B5EF4-FFF2-40B4-BE49-F238E27FC236}">
                <a16:creationId xmlns:a16="http://schemas.microsoft.com/office/drawing/2014/main" id="{E58C5299-758C-70DA-D929-E0BC719E9A78}"/>
              </a:ext>
              <a:ext uri="{C183D7F6-B498-43B3-948B-1728B52AA6E4}">
                <adec:decorative xmlns:adec="http://schemas.microsoft.com/office/drawing/2017/decorative" val="1"/>
              </a:ext>
            </a:extLst>
          </p:cNvPr>
          <p:cNvSpPr/>
          <p:nvPr userDrawn="1"/>
        </p:nvSpPr>
        <p:spPr>
          <a:xfrm>
            <a:off x="9616629" y="3758740"/>
            <a:ext cx="2130921" cy="2130921"/>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Content Placeholder 5">
            <a:extLst>
              <a:ext uri="{FF2B5EF4-FFF2-40B4-BE49-F238E27FC236}">
                <a16:creationId xmlns:a16="http://schemas.microsoft.com/office/drawing/2014/main" id="{F7A4C6AC-F9E8-412E-2D6B-9FDD07ADDE72}"/>
              </a:ext>
            </a:extLst>
          </p:cNvPr>
          <p:cNvSpPr>
            <a:spLocks noGrp="1"/>
          </p:cNvSpPr>
          <p:nvPr>
            <p:ph sz="quarter" idx="18" hasCustomPrompt="1"/>
          </p:nvPr>
        </p:nvSpPr>
        <p:spPr>
          <a:xfrm>
            <a:off x="810330" y="2771566"/>
            <a:ext cx="6275387" cy="3271324"/>
          </a:xfrm>
        </p:spPr>
        <p:txBody>
          <a:bodyPr lIns="0"/>
          <a:lstStyle>
            <a:lvl1pPr marL="0" indent="0">
              <a:buNone/>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Picture Placeholder 31">
            <a:extLst>
              <a:ext uri="{FF2B5EF4-FFF2-40B4-BE49-F238E27FC236}">
                <a16:creationId xmlns:a16="http://schemas.microsoft.com/office/drawing/2014/main" id="{C0463C33-FF99-2443-BE5D-682AC8CB8B70}"/>
              </a:ext>
            </a:extLst>
          </p:cNvPr>
          <p:cNvSpPr>
            <a:spLocks noGrp="1"/>
          </p:cNvSpPr>
          <p:nvPr>
            <p:ph type="pic" sz="quarter" idx="17"/>
          </p:nvPr>
        </p:nvSpPr>
        <p:spPr>
          <a:xfrm>
            <a:off x="7709054" y="459137"/>
            <a:ext cx="4126800" cy="4126800"/>
          </a:xfrm>
          <a:custGeom>
            <a:avLst/>
            <a:gdLst>
              <a:gd name="connsiteX0" fmla="*/ 2063400 w 4126800"/>
              <a:gd name="connsiteY0" fmla="*/ 0 h 4126800"/>
              <a:gd name="connsiteX1" fmla="*/ 4126800 w 4126800"/>
              <a:gd name="connsiteY1" fmla="*/ 2063400 h 4126800"/>
              <a:gd name="connsiteX2" fmla="*/ 2063400 w 4126800"/>
              <a:gd name="connsiteY2" fmla="*/ 4126800 h 4126800"/>
              <a:gd name="connsiteX3" fmla="*/ 0 w 4126800"/>
              <a:gd name="connsiteY3" fmla="*/ 2063400 h 4126800"/>
              <a:gd name="connsiteX4" fmla="*/ 2063400 w 4126800"/>
              <a:gd name="connsiteY4" fmla="*/ 0 h 412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800" h="4126800">
                <a:moveTo>
                  <a:pt x="2063400" y="0"/>
                </a:moveTo>
                <a:cubicBezTo>
                  <a:pt x="3202984" y="0"/>
                  <a:pt x="4126800" y="923816"/>
                  <a:pt x="4126800" y="2063400"/>
                </a:cubicBezTo>
                <a:cubicBezTo>
                  <a:pt x="4126800" y="3202984"/>
                  <a:pt x="3202984" y="4126800"/>
                  <a:pt x="2063400" y="4126800"/>
                </a:cubicBezTo>
                <a:cubicBezTo>
                  <a:pt x="923816" y="4126800"/>
                  <a:pt x="0" y="3202984"/>
                  <a:pt x="0" y="2063400"/>
                </a:cubicBezTo>
                <a:cubicBezTo>
                  <a:pt x="0" y="923816"/>
                  <a:pt x="923816" y="0"/>
                  <a:pt x="2063400" y="0"/>
                </a:cubicBezTo>
                <a:close/>
              </a:path>
            </a:pathLst>
          </a:custGeom>
        </p:spPr>
        <p:txBody>
          <a:bodyPr wrap="square" tIns="731520">
            <a:noAutofit/>
          </a:bodyPr>
          <a:lstStyle>
            <a:lvl1pPr marL="0" indent="0" algn="ctr">
              <a:buNone/>
              <a:defRPr sz="1600"/>
            </a:lvl1pPr>
          </a:lstStyle>
          <a:p>
            <a:r>
              <a:rPr lang="en-US" dirty="0"/>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753719608"/>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3">
    <p:bg>
      <p:bgPr>
        <a:solidFill>
          <a:schemeClr val="accent3"/>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8AC6985-AA41-BCAE-CEDF-E736D973B5FF}"/>
              </a:ext>
            </a:extLst>
          </p:cNvPr>
          <p:cNvSpPr>
            <a:spLocks noGrp="1"/>
          </p:cNvSpPr>
          <p:nvPr>
            <p:ph type="ctrTitle"/>
          </p:nvPr>
        </p:nvSpPr>
        <p:spPr>
          <a:xfrm>
            <a:off x="811184" y="612647"/>
            <a:ext cx="10002589" cy="3657600"/>
          </a:xfrm>
        </p:spPr>
        <p:txBody>
          <a:bodyPr lIns="0" tIns="0" rIns="0" bIns="0" anchor="b">
            <a:noAutofit/>
          </a:bodyPr>
          <a:lstStyle>
            <a:lvl1pPr marL="0" algn="l">
              <a:lnSpc>
                <a:spcPct val="90000"/>
              </a:lnSpc>
              <a:spcBef>
                <a:spcPts val="0"/>
              </a:spcBef>
              <a:spcAft>
                <a:spcPts val="0"/>
              </a:spcAft>
              <a:defRPr sz="7000"/>
            </a:lvl1pPr>
          </a:lstStyle>
          <a:p>
            <a:r>
              <a:rPr lang="en-US"/>
              <a:t>Click to edit Master title style</a:t>
            </a:r>
            <a:endParaRPr lang="en-US" dirty="0"/>
          </a:p>
        </p:txBody>
      </p:sp>
      <p:sp>
        <p:nvSpPr>
          <p:cNvPr id="19" name="Subtitle 2">
            <a:extLst>
              <a:ext uri="{FF2B5EF4-FFF2-40B4-BE49-F238E27FC236}">
                <a16:creationId xmlns:a16="http://schemas.microsoft.com/office/drawing/2014/main" id="{A7B85660-94E4-85D1-95CA-415513A0355F}"/>
              </a:ext>
            </a:extLst>
          </p:cNvPr>
          <p:cNvSpPr>
            <a:spLocks noGrp="1"/>
          </p:cNvSpPr>
          <p:nvPr>
            <p:ph type="subTitle" idx="1" hasCustomPrompt="1"/>
          </p:nvPr>
        </p:nvSpPr>
        <p:spPr>
          <a:xfrm>
            <a:off x="811185" y="4724033"/>
            <a:ext cx="7000972" cy="1709423"/>
          </a:xfrm>
        </p:spPr>
        <p:txBody>
          <a:bodyPr lIns="0" tIns="0" rIns="0" bIns="0">
            <a:noAutofit/>
          </a:bodyPr>
          <a:lstStyle>
            <a:lvl1pPr marL="0" indent="0" algn="l">
              <a:buNone/>
              <a:defRPr sz="2400" b="1" i="0">
                <a:solidFill>
                  <a:schemeClr val="accent4"/>
                </a:solidFill>
                <a:latin typeface="+mj-lt"/>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grpSp>
        <p:nvGrpSpPr>
          <p:cNvPr id="2" name="Group 1">
            <a:extLst>
              <a:ext uri="{FF2B5EF4-FFF2-40B4-BE49-F238E27FC236}">
                <a16:creationId xmlns:a16="http://schemas.microsoft.com/office/drawing/2014/main" id="{1DCAF5C0-1B51-02B5-924D-230575353A0B}"/>
              </a:ext>
              <a:ext uri="{C183D7F6-B498-43B3-948B-1728B52AA6E4}">
                <adec:decorative xmlns:adec="http://schemas.microsoft.com/office/drawing/2017/decorative" val="1"/>
              </a:ext>
            </a:extLst>
          </p:cNvPr>
          <p:cNvGrpSpPr/>
          <p:nvPr userDrawn="1"/>
        </p:nvGrpSpPr>
        <p:grpSpPr>
          <a:xfrm rot="10800000">
            <a:off x="9829617" y="4724034"/>
            <a:ext cx="2133966" cy="2133966"/>
            <a:chOff x="9654699" y="2229295"/>
            <a:chExt cx="2133966" cy="2133966"/>
          </a:xfrm>
        </p:grpSpPr>
        <p:sp>
          <p:nvSpPr>
            <p:cNvPr id="3" name="Freeform 11">
              <a:extLst>
                <a:ext uri="{FF2B5EF4-FFF2-40B4-BE49-F238E27FC236}">
                  <a16:creationId xmlns:a16="http://schemas.microsoft.com/office/drawing/2014/main" id="{41AAE8D5-8E6A-7CBE-9018-DD8F3493D049}"/>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12">
              <a:extLst>
                <a:ext uri="{FF2B5EF4-FFF2-40B4-BE49-F238E27FC236}">
                  <a16:creationId xmlns:a16="http://schemas.microsoft.com/office/drawing/2014/main" id="{C694532E-B147-38A2-55EE-24483385016A}"/>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5" name="Graphic 4">
            <a:extLst>
              <a:ext uri="{FF2B5EF4-FFF2-40B4-BE49-F238E27FC236}">
                <a16:creationId xmlns:a16="http://schemas.microsoft.com/office/drawing/2014/main" id="{114B3BE5-2D39-542C-00BB-A940C568E43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a:off x="7717670" y="0"/>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Tree>
    <p:extLst>
      <p:ext uri="{BB962C8B-B14F-4D97-AF65-F5344CB8AC3E}">
        <p14:creationId xmlns:p14="http://schemas.microsoft.com/office/powerpoint/2010/main" val="2798207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811185" y="629469"/>
            <a:ext cx="8961120" cy="5599062"/>
          </a:xfrm>
        </p:spPr>
        <p:txBody>
          <a:bodyPr lIns="0" tIns="0" rIns="0" bIns="0" anchor="ctr">
            <a:noAutofit/>
          </a:bodyPr>
          <a:lstStyle>
            <a:lvl1pPr marL="0" algn="l">
              <a:lnSpc>
                <a:spcPct val="80000"/>
              </a:lnSpc>
              <a:spcBef>
                <a:spcPts val="0"/>
              </a:spcBef>
              <a:spcAft>
                <a:spcPts val="0"/>
              </a:spcAft>
              <a:defRPr sz="7000"/>
            </a:lvl1pPr>
          </a:lstStyle>
          <a:p>
            <a:r>
              <a:rPr lang="en-US" dirty="0"/>
              <a:t>Click to add title</a:t>
            </a:r>
          </a:p>
        </p:txBody>
      </p:sp>
      <p:sp>
        <p:nvSpPr>
          <p:cNvPr id="6" name="Freeform 5">
            <a:extLst>
              <a:ext uri="{FF2B5EF4-FFF2-40B4-BE49-F238E27FC236}">
                <a16:creationId xmlns:a16="http://schemas.microsoft.com/office/drawing/2014/main" id="{CA65DB93-2357-6899-3DDD-DC79C877ADA2}"/>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1" name="Object 1">
            <a:extLst>
              <a:ext uri="{FF2B5EF4-FFF2-40B4-BE49-F238E27FC236}">
                <a16:creationId xmlns:a16="http://schemas.microsoft.com/office/drawing/2014/main" id="{056E6431-5C32-6197-AA1B-3763794313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3839583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11/4/2024</a:t>
            </a:fld>
            <a:endParaRPr lang="en-US" dirty="0"/>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75455845"/>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11/4/2024</a:t>
            </a:fld>
            <a:endParaRPr lang="en-US" dirty="0"/>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815102893"/>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11/4/2024</a:t>
            </a:fld>
            <a:endParaRPr lang="en-US" dirty="0"/>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229432405"/>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11/4/2024</a:t>
            </a:fld>
            <a:endParaRPr lang="en-US" dirty="0"/>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60667574"/>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11/4/2024</a:t>
            </a:fld>
            <a:endParaRPr lang="en-US" dirty="0"/>
          </a:p>
        </p:txBody>
      </p:sp>
      <p:sp>
        <p:nvSpPr>
          <p:cNvPr id="9" name="Footer Placeholder 8"/>
          <p:cNvSpPr>
            <a:spLocks noGrp="1"/>
          </p:cNvSpPr>
          <p:nvPr>
            <p:ph type="ftr" sz="quarter" idx="11"/>
          </p:nvPr>
        </p:nvSpPr>
        <p:spPr/>
        <p:txBody>
          <a:bodyPr/>
          <a:lstStyle/>
          <a:p>
            <a:r>
              <a:rPr lang="en-US" dirty="0"/>
              <a:t>PRESENTATION TITLE</a:t>
            </a:r>
          </a:p>
        </p:txBody>
      </p:sp>
      <p:sp>
        <p:nvSpPr>
          <p:cNvPr id="10" name="Slide Number Placeholder 9"/>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229175273"/>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11/4/2024</a:t>
            </a:fld>
            <a:endParaRPr lang="en-US" dirty="0"/>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2210273"/>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
        <p:nvSpPr>
          <p:cNvPr id="6" name="Freeform 5">
            <a:extLst>
              <a:ext uri="{FF2B5EF4-FFF2-40B4-BE49-F238E27FC236}">
                <a16:creationId xmlns:a16="http://schemas.microsoft.com/office/drawing/2014/main" id="{B0E6880B-C47F-822C-50BD-2A83385FAA54}"/>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Object 1">
            <a:extLst>
              <a:ext uri="{FF2B5EF4-FFF2-40B4-BE49-F238E27FC236}">
                <a16:creationId xmlns:a16="http://schemas.microsoft.com/office/drawing/2014/main" id="{149B01FE-A312-2B73-D053-636F484B38F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2302688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11/4/2024</a:t>
            </a:fld>
            <a:endParaRPr lang="en-US" dirty="0"/>
          </a:p>
        </p:txBody>
      </p:sp>
      <p:sp>
        <p:nvSpPr>
          <p:cNvPr id="3" name="Footer Placeholder 2"/>
          <p:cNvSpPr>
            <a:spLocks noGrp="1"/>
          </p:cNvSpPr>
          <p:nvPr>
            <p:ph type="ftr" sz="quarter" idx="11"/>
          </p:nvPr>
        </p:nvSpPr>
        <p:spPr/>
        <p:txBody>
          <a:bodyPr/>
          <a:lstStyle/>
          <a:p>
            <a:r>
              <a:rPr lang="en-US" dirty="0"/>
              <a:t>PRESENTATION TITLE</a:t>
            </a:r>
          </a:p>
        </p:txBody>
      </p:sp>
      <p:sp>
        <p:nvSpPr>
          <p:cNvPr id="4" name="Slide Number Placeholder 3"/>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204967718"/>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11/4/2024</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dirty="0"/>
              <a:t>PRESENTATION TITLE</a:t>
            </a:r>
          </a:p>
        </p:txBody>
      </p:sp>
      <p:sp>
        <p:nvSpPr>
          <p:cNvPr id="11" name="Slide Number Placeholder 10"/>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824440136"/>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11/4/2024</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dirty="0"/>
              <a:t>PRESENTATION TITLE</a:t>
            </a:r>
          </a:p>
        </p:txBody>
      </p:sp>
      <p:sp>
        <p:nvSpPr>
          <p:cNvPr id="10" name="Slide Number Placeholder 9"/>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087198398"/>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11/4/2024</a:t>
            </a:fld>
            <a:endParaRPr lang="en-US" dirty="0"/>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80808553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11/4/2024</a:t>
            </a:fld>
            <a:endParaRPr lang="en-US" dirty="0"/>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26232601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11/4/2024</a:t>
            </a:fld>
            <a:endParaRPr lang="en-US" dirty="0"/>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628070340"/>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 Picture">
    <p:bg>
      <p:bgPr>
        <a:solidFill>
          <a:schemeClr val="accent3"/>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0B2CA14-03DC-FC05-7713-E0261B4B2F3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42" b="69630"/>
          <a:stretch>
            <a:fillRect/>
          </a:stretch>
        </p:blipFill>
        <p:spPr>
          <a:xfrm>
            <a:off x="1" y="4775200"/>
            <a:ext cx="6608233" cy="2082800"/>
          </a:xfrm>
          <a:custGeom>
            <a:avLst/>
            <a:gdLst>
              <a:gd name="connsiteX0" fmla="*/ 0 w 6608233"/>
              <a:gd name="connsiteY0" fmla="*/ 0 h 2082800"/>
              <a:gd name="connsiteX1" fmla="*/ 6608233 w 6608233"/>
              <a:gd name="connsiteY1" fmla="*/ 0 h 2082800"/>
              <a:gd name="connsiteX2" fmla="*/ 6608233 w 6608233"/>
              <a:gd name="connsiteY2" fmla="*/ 2082800 h 2082800"/>
              <a:gd name="connsiteX3" fmla="*/ 0 w 6608233"/>
              <a:gd name="connsiteY3" fmla="*/ 2082800 h 2082800"/>
            </a:gdLst>
            <a:ahLst/>
            <a:cxnLst>
              <a:cxn ang="0">
                <a:pos x="connsiteX0" y="connsiteY0"/>
              </a:cxn>
              <a:cxn ang="0">
                <a:pos x="connsiteX1" y="connsiteY1"/>
              </a:cxn>
              <a:cxn ang="0">
                <a:pos x="connsiteX2" y="connsiteY2"/>
              </a:cxn>
              <a:cxn ang="0">
                <a:pos x="connsiteX3" y="connsiteY3"/>
              </a:cxn>
            </a:cxnLst>
            <a:rect l="l" t="t" r="r" b="b"/>
            <a:pathLst>
              <a:path w="6608233" h="2082800">
                <a:moveTo>
                  <a:pt x="0" y="0"/>
                </a:moveTo>
                <a:lnTo>
                  <a:pt x="6608233" y="0"/>
                </a:lnTo>
                <a:lnTo>
                  <a:pt x="6608233" y="2082800"/>
                </a:lnTo>
                <a:lnTo>
                  <a:pt x="0" y="2082800"/>
                </a:lnTo>
                <a:close/>
              </a:path>
            </a:pathLst>
          </a:custGeom>
        </p:spPr>
      </p:pic>
      <p:sp>
        <p:nvSpPr>
          <p:cNvPr id="5" name="Freeform 4">
            <a:extLst>
              <a:ext uri="{FF2B5EF4-FFF2-40B4-BE49-F238E27FC236}">
                <a16:creationId xmlns:a16="http://schemas.microsoft.com/office/drawing/2014/main" id="{5EC223C2-E475-8E7A-48D4-A9BC2EB6931C}"/>
              </a:ext>
              <a:ext uri="{C183D7F6-B498-43B3-948B-1728B52AA6E4}">
                <adec:decorative xmlns:adec="http://schemas.microsoft.com/office/drawing/2017/decorative" val="1"/>
              </a:ext>
            </a:extLst>
          </p:cNvPr>
          <p:cNvSpPr/>
          <p:nvPr userDrawn="1"/>
        </p:nvSpPr>
        <p:spPr>
          <a:xfrm>
            <a:off x="9249382" y="1747860"/>
            <a:ext cx="2692400" cy="2692400"/>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Oval 5">
            <a:extLst>
              <a:ext uri="{FF2B5EF4-FFF2-40B4-BE49-F238E27FC236}">
                <a16:creationId xmlns:a16="http://schemas.microsoft.com/office/drawing/2014/main" id="{1BD9D7CE-BCD9-0B12-1945-C5FFE31A7DAE}"/>
              </a:ext>
              <a:ext uri="{C183D7F6-B498-43B3-948B-1728B52AA6E4}">
                <adec:decorative xmlns:adec="http://schemas.microsoft.com/office/drawing/2017/decorative" val="1"/>
              </a:ext>
            </a:extLst>
          </p:cNvPr>
          <p:cNvSpPr/>
          <p:nvPr userDrawn="1"/>
        </p:nvSpPr>
        <p:spPr>
          <a:xfrm>
            <a:off x="8793014" y="361075"/>
            <a:ext cx="2115351" cy="21153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Title 1">
            <a:extLst>
              <a:ext uri="{FF2B5EF4-FFF2-40B4-BE49-F238E27FC236}">
                <a16:creationId xmlns:a16="http://schemas.microsoft.com/office/drawing/2014/main" id="{9455275E-28AB-F0B7-E799-5116B11205DF}"/>
              </a:ext>
            </a:extLst>
          </p:cNvPr>
          <p:cNvSpPr>
            <a:spLocks noGrp="1"/>
          </p:cNvSpPr>
          <p:nvPr>
            <p:ph type="title" hasCustomPrompt="1"/>
          </p:nvPr>
        </p:nvSpPr>
        <p:spPr>
          <a:xfrm>
            <a:off x="811185" y="827307"/>
            <a:ext cx="6400800" cy="5203387"/>
          </a:xfrm>
        </p:spPr>
        <p:txBody>
          <a:bodyPr lIns="0" tIns="0" rIns="0" bIns="0" anchor="ctr">
            <a:noAutofit/>
          </a:bodyPr>
          <a:lstStyle>
            <a:lvl1pPr>
              <a:defRPr sz="5400"/>
            </a:lvl1pPr>
          </a:lstStyle>
          <a:p>
            <a:r>
              <a:rPr lang="en-US" dirty="0"/>
              <a:t>Click to add title</a:t>
            </a:r>
          </a:p>
        </p:txBody>
      </p:sp>
      <p:sp>
        <p:nvSpPr>
          <p:cNvPr id="13" name="Picture Placeholder 12">
            <a:extLst>
              <a:ext uri="{FF2B5EF4-FFF2-40B4-BE49-F238E27FC236}">
                <a16:creationId xmlns:a16="http://schemas.microsoft.com/office/drawing/2014/main" id="{97BD7E0A-39A9-0CF7-F1CE-E777075BFAA9}"/>
              </a:ext>
            </a:extLst>
          </p:cNvPr>
          <p:cNvSpPr>
            <a:spLocks noGrp="1"/>
          </p:cNvSpPr>
          <p:nvPr>
            <p:ph type="pic" sz="quarter" idx="15"/>
          </p:nvPr>
        </p:nvSpPr>
        <p:spPr>
          <a:xfrm>
            <a:off x="7401915" y="304690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ln w="57150">
            <a:noFill/>
          </a:ln>
        </p:spPr>
        <p:txBody>
          <a:bodyPr wrap="square" tIns="1371600">
            <a:noAutofit/>
          </a:bodyPr>
          <a:lstStyle>
            <a:lvl1pPr marL="0" indent="0" algn="ctr">
              <a:buNone/>
              <a:defRPr sz="1600"/>
            </a:lvl1pPr>
          </a:lstStyle>
          <a:p>
            <a:r>
              <a:rPr lang="en-US" dirty="0"/>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088971337"/>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2">
    <p:bg>
      <p:bgPr>
        <a:solidFill>
          <a:schemeClr val="accent3"/>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7C12813-DBA6-41C2-2418-83919E059FED}"/>
              </a:ext>
              <a:ext uri="{C183D7F6-B498-43B3-948B-1728B52AA6E4}">
                <adec:decorative xmlns:adec="http://schemas.microsoft.com/office/drawing/2017/decorative" val="1"/>
              </a:ext>
            </a:extLst>
          </p:cNvPr>
          <p:cNvGrpSpPr/>
          <p:nvPr userDrawn="1"/>
        </p:nvGrpSpPr>
        <p:grpSpPr>
          <a:xfrm rot="10800000">
            <a:off x="741680" y="0"/>
            <a:ext cx="2133966" cy="2133966"/>
            <a:chOff x="9654699" y="2229295"/>
            <a:chExt cx="2133966" cy="2133966"/>
          </a:xfrm>
        </p:grpSpPr>
        <p:sp>
          <p:nvSpPr>
            <p:cNvPr id="5" name="Freeform 4">
              <a:extLst>
                <a:ext uri="{FF2B5EF4-FFF2-40B4-BE49-F238E27FC236}">
                  <a16:creationId xmlns:a16="http://schemas.microsoft.com/office/drawing/2014/main" id="{C2A74540-7988-B712-8AB1-9EE03FE1EC8A}"/>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736CF9A1-91DA-6419-08F2-4CC262EA4D1E}"/>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9" name="Graphic 8">
            <a:extLst>
              <a:ext uri="{FF2B5EF4-FFF2-40B4-BE49-F238E27FC236}">
                <a16:creationId xmlns:a16="http://schemas.microsoft.com/office/drawing/2014/main" id="{AAAE3BC0-55AE-B520-F2B8-50BF886EF7E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flipH="1" flipV="1">
            <a:off x="0" y="3626779"/>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
        <p:nvSpPr>
          <p:cNvPr id="14" name="Title 1">
            <a:extLst>
              <a:ext uri="{FF2B5EF4-FFF2-40B4-BE49-F238E27FC236}">
                <a16:creationId xmlns:a16="http://schemas.microsoft.com/office/drawing/2014/main" id="{7B29A2F3-C289-9762-6F9F-DA18D322DF07}"/>
              </a:ext>
            </a:extLst>
          </p:cNvPr>
          <p:cNvSpPr>
            <a:spLocks noGrp="1"/>
          </p:cNvSpPr>
          <p:nvPr>
            <p:ph type="title" hasCustomPrompt="1"/>
          </p:nvPr>
        </p:nvSpPr>
        <p:spPr>
          <a:xfrm>
            <a:off x="4953000" y="621972"/>
            <a:ext cx="6400800" cy="1828800"/>
          </a:xfrm>
        </p:spPr>
        <p:txBody>
          <a:bodyPr lIns="0" tIns="0" rIns="0" bIns="0">
            <a:noAutofit/>
          </a:bodyPr>
          <a:lstStyle/>
          <a:p>
            <a:r>
              <a:rPr lang="en-US" dirty="0"/>
              <a:t>Click to add title</a:t>
            </a:r>
          </a:p>
        </p:txBody>
      </p:sp>
      <p:sp>
        <p:nvSpPr>
          <p:cNvPr id="2" name="Content Placeholder 2">
            <a:extLst>
              <a:ext uri="{FF2B5EF4-FFF2-40B4-BE49-F238E27FC236}">
                <a16:creationId xmlns:a16="http://schemas.microsoft.com/office/drawing/2014/main" id="{8F2A1870-E86B-5125-7AB3-A1F5DF7E7528}"/>
              </a:ext>
            </a:extLst>
          </p:cNvPr>
          <p:cNvSpPr>
            <a:spLocks noGrp="1"/>
          </p:cNvSpPr>
          <p:nvPr>
            <p:ph sz="quarter" idx="26" hasCustomPrompt="1"/>
          </p:nvPr>
        </p:nvSpPr>
        <p:spPr>
          <a:xfrm>
            <a:off x="4953000" y="2768043"/>
            <a:ext cx="6400799" cy="3231221"/>
          </a:xfrm>
        </p:spPr>
        <p:txBody>
          <a:bodyPr lIns="0" tIns="0" rIns="0" bIns="0"/>
          <a:lstStyle>
            <a:lvl1pPr marL="0" indent="0">
              <a:buNone/>
              <a:defRPr sz="1800"/>
            </a:lvl1pPr>
            <a:lvl2pPr marL="411480">
              <a:defRPr sz="1600"/>
            </a:lvl2pPr>
            <a:lvl3pPr marL="685800">
              <a:defRPr sz="1400"/>
            </a:lvl3pPr>
            <a:lvl4pPr marL="1051560">
              <a:defRPr sz="1200"/>
            </a:lvl4pPr>
            <a:lvl5pPr marL="1417320">
              <a:defRPr sz="10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a:extLst>
              <a:ext uri="{FF2B5EF4-FFF2-40B4-BE49-F238E27FC236}">
                <a16:creationId xmlns:a16="http://schemas.microsoft.com/office/drawing/2014/main" id="{F1FE2A1C-A3CC-9D8B-DE44-FDE1132F7FC5}"/>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dirty="0"/>
              <a:t>PRESENTATION TITLE</a:t>
            </a:r>
          </a:p>
        </p:txBody>
      </p:sp>
      <p:sp>
        <p:nvSpPr>
          <p:cNvPr id="11" name="Slide Number Placeholder 5">
            <a:extLst>
              <a:ext uri="{FF2B5EF4-FFF2-40B4-BE49-F238E27FC236}">
                <a16:creationId xmlns:a16="http://schemas.microsoft.com/office/drawing/2014/main" id="{23C454DD-C924-8468-6944-AF53508CD86B}"/>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409723775"/>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 Sub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11185" y="621972"/>
            <a:ext cx="6400800" cy="3051393"/>
          </a:xfrm>
        </p:spPr>
        <p:txBody>
          <a:bodyPr lIns="0" tIns="0" rIns="0" bIns="0" anchor="b">
            <a:noAutofit/>
          </a:bodyPr>
          <a:lstStyle>
            <a:lvl1pPr>
              <a:defRPr sz="5400" baseline="0"/>
            </a:lvl1pPr>
          </a:lstStyle>
          <a:p>
            <a:r>
              <a:rPr lang="en-US" dirty="0"/>
              <a:t>Click to add title</a:t>
            </a:r>
          </a:p>
        </p:txBody>
      </p:sp>
      <p:sp>
        <p:nvSpPr>
          <p:cNvPr id="14" name="Text Placeholder 15">
            <a:extLst>
              <a:ext uri="{FF2B5EF4-FFF2-40B4-BE49-F238E27FC236}">
                <a16:creationId xmlns:a16="http://schemas.microsoft.com/office/drawing/2014/main" id="{E0CDAE70-42DC-AB0D-6734-B9944B7993D9}"/>
              </a:ext>
            </a:extLst>
          </p:cNvPr>
          <p:cNvSpPr>
            <a:spLocks noGrp="1"/>
          </p:cNvSpPr>
          <p:nvPr>
            <p:ph type="body" sz="quarter" idx="13" hasCustomPrompt="1"/>
          </p:nvPr>
        </p:nvSpPr>
        <p:spPr>
          <a:xfrm>
            <a:off x="811185" y="3965028"/>
            <a:ext cx="6400799" cy="1966747"/>
          </a:xfrm>
        </p:spPr>
        <p:txBody>
          <a:bodyPr vert="horz" lIns="0" tIns="0" rIns="0" bIns="0" rtlCol="0">
            <a:noAutofit/>
          </a:bodyPr>
          <a:lstStyle>
            <a:lvl1pPr marL="0" indent="0">
              <a:buNone/>
              <a:defRPr lang="en-US" sz="2400" b="1" i="0" dirty="0">
                <a:solidFill>
                  <a:schemeClr val="accent4"/>
                </a:solidFill>
                <a:latin typeface="+mj-lt"/>
                <a:cs typeface="Arial Black" panose="020B0604020202020204" pitchFamily="34" charset="0"/>
              </a:defRPr>
            </a:lvl1pPr>
          </a:lstStyle>
          <a:p>
            <a:pPr marL="228600" lvl="0" indent="-228600"/>
            <a:r>
              <a:rPr lang="en-US" dirty="0"/>
              <a:t>Click to add subtitle</a:t>
            </a:r>
          </a:p>
        </p:txBody>
      </p:sp>
      <p:pic>
        <p:nvPicPr>
          <p:cNvPr id="10" name="Graphic 9">
            <a:extLst>
              <a:ext uri="{FF2B5EF4-FFF2-40B4-BE49-F238E27FC236}">
                <a16:creationId xmlns:a16="http://schemas.microsoft.com/office/drawing/2014/main" id="{B3606A3B-5B75-C830-0580-02B3AF648B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698" r="40000"/>
          <a:stretch>
            <a:fillRect/>
          </a:stretch>
        </p:blipFill>
        <p:spPr>
          <a:xfrm>
            <a:off x="8077200" y="0"/>
            <a:ext cx="4114800" cy="5712824"/>
          </a:xfrm>
          <a:custGeom>
            <a:avLst/>
            <a:gdLst>
              <a:gd name="connsiteX0" fmla="*/ 0 w 4114800"/>
              <a:gd name="connsiteY0" fmla="*/ 0 h 5712824"/>
              <a:gd name="connsiteX1" fmla="*/ 4114800 w 4114800"/>
              <a:gd name="connsiteY1" fmla="*/ 0 h 5712824"/>
              <a:gd name="connsiteX2" fmla="*/ 4114800 w 4114800"/>
              <a:gd name="connsiteY2" fmla="*/ 5712824 h 5712824"/>
              <a:gd name="connsiteX3" fmla="*/ 0 w 4114800"/>
              <a:gd name="connsiteY3" fmla="*/ 5712824 h 5712824"/>
            </a:gdLst>
            <a:ahLst/>
            <a:cxnLst>
              <a:cxn ang="0">
                <a:pos x="connsiteX0" y="connsiteY0"/>
              </a:cxn>
              <a:cxn ang="0">
                <a:pos x="connsiteX1" y="connsiteY1"/>
              </a:cxn>
              <a:cxn ang="0">
                <a:pos x="connsiteX2" y="connsiteY2"/>
              </a:cxn>
              <a:cxn ang="0">
                <a:pos x="connsiteX3" y="connsiteY3"/>
              </a:cxn>
            </a:cxnLst>
            <a:rect l="l" t="t" r="r" b="b"/>
            <a:pathLst>
              <a:path w="4114800" h="5712824">
                <a:moveTo>
                  <a:pt x="0" y="0"/>
                </a:moveTo>
                <a:lnTo>
                  <a:pt x="4114800" y="0"/>
                </a:lnTo>
                <a:lnTo>
                  <a:pt x="4114800" y="5712824"/>
                </a:lnTo>
                <a:lnTo>
                  <a:pt x="0" y="5712824"/>
                </a:lnTo>
                <a:close/>
              </a:path>
            </a:pathLst>
          </a:custGeom>
        </p:spPr>
      </p:pic>
      <p:sp>
        <p:nvSpPr>
          <p:cNvPr id="12" name="Oval 11">
            <a:extLst>
              <a:ext uri="{FF2B5EF4-FFF2-40B4-BE49-F238E27FC236}">
                <a16:creationId xmlns:a16="http://schemas.microsoft.com/office/drawing/2014/main" id="{45B92DB2-64DD-608F-360F-52958A93EB5B}"/>
              </a:ext>
              <a:ext uri="{C183D7F6-B498-43B3-948B-1728B52AA6E4}">
                <adec:decorative xmlns:adec="http://schemas.microsoft.com/office/drawing/2017/decorative" val="1"/>
              </a:ext>
            </a:extLst>
          </p:cNvPr>
          <p:cNvSpPr/>
          <p:nvPr userDrawn="1"/>
        </p:nvSpPr>
        <p:spPr>
          <a:xfrm>
            <a:off x="7445683" y="944192"/>
            <a:ext cx="1291008" cy="12910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Picture Placeholder 2">
            <a:extLst>
              <a:ext uri="{FF2B5EF4-FFF2-40B4-BE49-F238E27FC236}">
                <a16:creationId xmlns:a16="http://schemas.microsoft.com/office/drawing/2014/main" id="{6038EDAF-6CF8-D96E-EB91-CAFEBE0CA195}"/>
              </a:ext>
            </a:extLst>
          </p:cNvPr>
          <p:cNvSpPr>
            <a:spLocks noGrp="1"/>
          </p:cNvSpPr>
          <p:nvPr>
            <p:ph type="pic" sz="quarter" idx="15"/>
          </p:nvPr>
        </p:nvSpPr>
        <p:spPr>
          <a:xfrm>
            <a:off x="8091187" y="247518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solidFill>
            <a:schemeClr val="accent3"/>
          </a:solidFill>
          <a:ln w="57150">
            <a:noFill/>
          </a:ln>
        </p:spPr>
        <p:txBody>
          <a:bodyPr wrap="square" tIns="1188720">
            <a:noAutofit/>
          </a:bodyPr>
          <a:lstStyle>
            <a:lvl1pPr marL="0" indent="0" algn="ctr">
              <a:buNone/>
              <a:defRPr sz="1600"/>
            </a:lvl1pPr>
          </a:lstStyle>
          <a:p>
            <a:r>
              <a:rPr lang="en-US" dirty="0"/>
              <a:t>Click icon to add picture</a:t>
            </a:r>
          </a:p>
        </p:txBody>
      </p:sp>
      <p:sp>
        <p:nvSpPr>
          <p:cNvPr id="6" name="Footer Placeholder 4">
            <a:extLst>
              <a:ext uri="{FF2B5EF4-FFF2-40B4-BE49-F238E27FC236}">
                <a16:creationId xmlns:a16="http://schemas.microsoft.com/office/drawing/2014/main" id="{BE148B4D-CB0B-8B95-BA58-B33DE05305B9}"/>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dirty="0"/>
              <a:t>PRESENTATION TITLE</a:t>
            </a:r>
          </a:p>
        </p:txBody>
      </p:sp>
      <p:sp>
        <p:nvSpPr>
          <p:cNvPr id="9" name="Slide Number Placeholder 5">
            <a:extLst>
              <a:ext uri="{FF2B5EF4-FFF2-40B4-BE49-F238E27FC236}">
                <a16:creationId xmlns:a16="http://schemas.microsoft.com/office/drawing/2014/main" id="{9B895145-43B3-C337-08C1-C009F83D87F4}"/>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086100939"/>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wo Content 3">
    <p:bg>
      <p:bgPr>
        <a:solidFill>
          <a:schemeClr val="accent3"/>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22F8239-92F5-595B-5DD3-ACBA1C19E6A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2969"/>
          <a:stretch/>
        </p:blipFill>
        <p:spPr>
          <a:xfrm>
            <a:off x="3459002" y="5609995"/>
            <a:ext cx="7328137" cy="1248005"/>
          </a:xfrm>
          <a:custGeom>
            <a:avLst/>
            <a:gdLst>
              <a:gd name="connsiteX0" fmla="*/ 0 w 7328137"/>
              <a:gd name="connsiteY0" fmla="*/ 0 h 1912980"/>
              <a:gd name="connsiteX1" fmla="*/ 7328137 w 7328137"/>
              <a:gd name="connsiteY1" fmla="*/ 0 h 1912980"/>
              <a:gd name="connsiteX2" fmla="*/ 7328137 w 7328137"/>
              <a:gd name="connsiteY2" fmla="*/ 1912980 h 1912980"/>
              <a:gd name="connsiteX3" fmla="*/ 0 w 7328137"/>
              <a:gd name="connsiteY3" fmla="*/ 1912980 h 1912980"/>
            </a:gdLst>
            <a:ahLst/>
            <a:cxnLst>
              <a:cxn ang="0">
                <a:pos x="connsiteX0" y="connsiteY0"/>
              </a:cxn>
              <a:cxn ang="0">
                <a:pos x="connsiteX1" y="connsiteY1"/>
              </a:cxn>
              <a:cxn ang="0">
                <a:pos x="connsiteX2" y="connsiteY2"/>
              </a:cxn>
              <a:cxn ang="0">
                <a:pos x="connsiteX3" y="connsiteY3"/>
              </a:cxn>
            </a:cxnLst>
            <a:rect l="l" t="t" r="r" b="b"/>
            <a:pathLst>
              <a:path w="7328137" h="1912980">
                <a:moveTo>
                  <a:pt x="0" y="0"/>
                </a:moveTo>
                <a:lnTo>
                  <a:pt x="7328137" y="0"/>
                </a:lnTo>
                <a:lnTo>
                  <a:pt x="7328137" y="1912980"/>
                </a:lnTo>
                <a:lnTo>
                  <a:pt x="0" y="1912980"/>
                </a:lnTo>
                <a:close/>
              </a:path>
            </a:pathLst>
          </a:custGeom>
        </p:spPr>
      </p:pic>
      <p:grpSp>
        <p:nvGrpSpPr>
          <p:cNvPr id="10" name="Group 9">
            <a:extLst>
              <a:ext uri="{FF2B5EF4-FFF2-40B4-BE49-F238E27FC236}">
                <a16:creationId xmlns:a16="http://schemas.microsoft.com/office/drawing/2014/main" id="{DF9E987C-6F3E-FB11-D796-2D5F9075A7FF}"/>
              </a:ext>
              <a:ext uri="{C183D7F6-B498-43B3-948B-1728B52AA6E4}">
                <adec:decorative xmlns:adec="http://schemas.microsoft.com/office/drawing/2017/decorative" val="1"/>
              </a:ext>
            </a:extLst>
          </p:cNvPr>
          <p:cNvGrpSpPr/>
          <p:nvPr userDrawn="1"/>
        </p:nvGrpSpPr>
        <p:grpSpPr>
          <a:xfrm rot="10800000">
            <a:off x="9829617" y="0"/>
            <a:ext cx="2133966" cy="2133966"/>
            <a:chOff x="9654699" y="2229295"/>
            <a:chExt cx="2133966" cy="2133966"/>
          </a:xfrm>
        </p:grpSpPr>
        <p:sp>
          <p:nvSpPr>
            <p:cNvPr id="11" name="Freeform 10">
              <a:extLst>
                <a:ext uri="{FF2B5EF4-FFF2-40B4-BE49-F238E27FC236}">
                  <a16:creationId xmlns:a16="http://schemas.microsoft.com/office/drawing/2014/main" id="{53342B09-3192-492F-3F5F-19163C83F9EE}"/>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62E2B15-36A9-C2C7-6306-EEA512B646D0}"/>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1" name="Title 1">
            <a:extLst>
              <a:ext uri="{FF2B5EF4-FFF2-40B4-BE49-F238E27FC236}">
                <a16:creationId xmlns:a16="http://schemas.microsoft.com/office/drawing/2014/main" id="{52DD956C-BC83-8F97-6FF5-5A11028FEFEA}"/>
              </a:ext>
            </a:extLst>
          </p:cNvPr>
          <p:cNvSpPr>
            <a:spLocks noGrp="1"/>
          </p:cNvSpPr>
          <p:nvPr>
            <p:ph type="title" hasCustomPrompt="1"/>
          </p:nvPr>
        </p:nvSpPr>
        <p:spPr>
          <a:xfrm>
            <a:off x="813816" y="621792"/>
            <a:ext cx="8180412" cy="1828800"/>
          </a:xfrm>
        </p:spPr>
        <p:txBody>
          <a:bodyPr lIns="0" tIns="0" rIns="0" bIns="0">
            <a:noAutofit/>
          </a:bodyPr>
          <a:lstStyle/>
          <a:p>
            <a:r>
              <a:rPr lang="en-US" dirty="0"/>
              <a:t>Click to add title</a:t>
            </a:r>
          </a:p>
        </p:txBody>
      </p:sp>
      <p:sp>
        <p:nvSpPr>
          <p:cNvPr id="2" name="Content Placeholder 2">
            <a:extLst>
              <a:ext uri="{FF2B5EF4-FFF2-40B4-BE49-F238E27FC236}">
                <a16:creationId xmlns:a16="http://schemas.microsoft.com/office/drawing/2014/main" id="{5A612ED1-3CD3-8532-2C92-777F6D005F10}"/>
              </a:ext>
            </a:extLst>
          </p:cNvPr>
          <p:cNvSpPr>
            <a:spLocks noGrp="1"/>
          </p:cNvSpPr>
          <p:nvPr>
            <p:ph sz="quarter" idx="26" hasCustomPrompt="1"/>
          </p:nvPr>
        </p:nvSpPr>
        <p:spPr>
          <a:xfrm>
            <a:off x="8138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a:extLst>
              <a:ext uri="{FF2B5EF4-FFF2-40B4-BE49-F238E27FC236}">
                <a16:creationId xmlns:a16="http://schemas.microsoft.com/office/drawing/2014/main" id="{56A4BCE7-3651-7CA3-1353-9B2526D267AF}"/>
              </a:ext>
            </a:extLst>
          </p:cNvPr>
          <p:cNvSpPr>
            <a:spLocks noGrp="1"/>
          </p:cNvSpPr>
          <p:nvPr>
            <p:ph sz="quarter" idx="27" hasCustomPrompt="1"/>
          </p:nvPr>
        </p:nvSpPr>
        <p:spPr>
          <a:xfrm>
            <a:off x="64217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249461923"/>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wo Content 1">
    <p:bg>
      <p:bgPr>
        <a:solidFill>
          <a:schemeClr val="accent3"/>
        </a:solidFill>
        <a:effectLst/>
      </p:bgPr>
    </p:bg>
    <p:spTree>
      <p:nvGrpSpPr>
        <p:cNvPr id="1" name=""/>
        <p:cNvGrpSpPr/>
        <p:nvPr/>
      </p:nvGrpSpPr>
      <p:grpSpPr>
        <a:xfrm>
          <a:off x="0" y="0"/>
          <a:ext cx="0" cy="0"/>
          <a:chOff x="0" y="0"/>
          <a:chExt cx="0" cy="0"/>
        </a:xfrm>
      </p:grpSpPr>
      <p:pic>
        <p:nvPicPr>
          <p:cNvPr id="4" name="Object 1">
            <a:extLst>
              <a:ext uri="{FF2B5EF4-FFF2-40B4-BE49-F238E27FC236}">
                <a16:creationId xmlns:a16="http://schemas.microsoft.com/office/drawing/2014/main" id="{83F8143D-16B1-4CE2-1910-9E507492215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1084203" y="4586286"/>
            <a:ext cx="1574573" cy="2271713"/>
          </a:xfrm>
          <a:prstGeom prst="rect">
            <a:avLst/>
          </a:prstGeom>
        </p:spPr>
      </p:pic>
      <p:sp>
        <p:nvSpPr>
          <p:cNvPr id="10" name="Oval 9">
            <a:extLst>
              <a:ext uri="{FF2B5EF4-FFF2-40B4-BE49-F238E27FC236}">
                <a16:creationId xmlns:a16="http://schemas.microsoft.com/office/drawing/2014/main" id="{F6BE63D1-6CC6-AD50-D587-0514090FB382}"/>
              </a:ext>
              <a:ext uri="{C183D7F6-B498-43B3-948B-1728B52AA6E4}">
                <adec:decorative xmlns:adec="http://schemas.microsoft.com/office/drawing/2017/decorative" val="1"/>
              </a:ext>
            </a:extLst>
          </p:cNvPr>
          <p:cNvSpPr/>
          <p:nvPr userDrawn="1"/>
        </p:nvSpPr>
        <p:spPr>
          <a:xfrm rot="10800000">
            <a:off x="813816" y="2184400"/>
            <a:ext cx="2115351" cy="21153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3" name="Title 1">
            <a:extLst>
              <a:ext uri="{FF2B5EF4-FFF2-40B4-BE49-F238E27FC236}">
                <a16:creationId xmlns:a16="http://schemas.microsoft.com/office/drawing/2014/main" id="{D1A089D1-3F91-4EA1-F598-0EDD4632E42D}"/>
              </a:ext>
            </a:extLst>
          </p:cNvPr>
          <p:cNvSpPr>
            <a:spLocks noGrp="1"/>
          </p:cNvSpPr>
          <p:nvPr>
            <p:ph type="title" hasCustomPrompt="1"/>
          </p:nvPr>
        </p:nvSpPr>
        <p:spPr>
          <a:xfrm>
            <a:off x="813816" y="605155"/>
            <a:ext cx="10571734" cy="1160145"/>
          </a:xfrm>
        </p:spPr>
        <p:txBody>
          <a:bodyPr lIns="0" tIns="0" rIns="0" bIns="0">
            <a:noAutofit/>
          </a:bodyPr>
          <a:lstStyle/>
          <a:p>
            <a:r>
              <a:rPr lang="en-US" dirty="0"/>
              <a:t>Click to add title</a:t>
            </a:r>
          </a:p>
        </p:txBody>
      </p:sp>
      <p:sp>
        <p:nvSpPr>
          <p:cNvPr id="5" name="Content Placeholder 2">
            <a:extLst>
              <a:ext uri="{FF2B5EF4-FFF2-40B4-BE49-F238E27FC236}">
                <a16:creationId xmlns:a16="http://schemas.microsoft.com/office/drawing/2014/main" id="{82DE6614-889D-2DB5-4C2F-DCBD22BA3B22}"/>
              </a:ext>
            </a:extLst>
          </p:cNvPr>
          <p:cNvSpPr>
            <a:spLocks noGrp="1"/>
          </p:cNvSpPr>
          <p:nvPr>
            <p:ph sz="quarter" idx="27" hasCustomPrompt="1"/>
          </p:nvPr>
        </p:nvSpPr>
        <p:spPr>
          <a:xfrm>
            <a:off x="3835400" y="2185127"/>
            <a:ext cx="2736849" cy="4067717"/>
          </a:xfrm>
        </p:spPr>
        <p:txBody>
          <a:bodyPr lIns="0" tIns="0" rIns="0" bIns="0"/>
          <a:lstStyle>
            <a:lvl1pPr marL="342900" indent="-342900">
              <a:buFont typeface="+mj-lt"/>
              <a:buAutoNum type="arabicPeriod"/>
              <a:defRPr sz="1800"/>
            </a:lvl1pPr>
            <a:lvl2pPr marL="525780" indent="-342900">
              <a:buFont typeface="+mj-lt"/>
              <a:buAutoNum type="alphaLcPeriod"/>
              <a:defRPr sz="1800"/>
            </a:lvl2pPr>
            <a:lvl3pPr marL="800100" indent="-342900">
              <a:buFont typeface="+mj-lt"/>
              <a:buAutoNum type="arabicParenR"/>
              <a:defRPr sz="1800"/>
            </a:lvl3pPr>
            <a:lvl4pPr marL="1051560" indent="-228600">
              <a:buFont typeface="+mj-lt"/>
              <a:buAutoNum type="alphaLcParenR"/>
              <a:defRPr sz="1800"/>
            </a:lvl4pPr>
            <a:lvl5pPr marL="1417320" indent="-228600">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B7B2B871-B646-8E1E-CD57-2224B2D4E590}"/>
              </a:ext>
            </a:extLst>
          </p:cNvPr>
          <p:cNvSpPr>
            <a:spLocks noGrp="1"/>
          </p:cNvSpPr>
          <p:nvPr>
            <p:ph sz="quarter" idx="28" hasCustomPrompt="1"/>
          </p:nvPr>
        </p:nvSpPr>
        <p:spPr>
          <a:xfrm>
            <a:off x="7221564" y="2184400"/>
            <a:ext cx="4156619" cy="4046290"/>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966348662"/>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 + Picture ">
    <p:bg>
      <p:bgPr>
        <a:solidFill>
          <a:schemeClr val="accent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C74DBB-978B-8EA5-44E6-3AF3F58B700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028" b="78285"/>
          <a:stretch/>
        </p:blipFill>
        <p:spPr>
          <a:xfrm>
            <a:off x="0" y="5368807"/>
            <a:ext cx="3769950" cy="1489194"/>
          </a:xfrm>
          <a:custGeom>
            <a:avLst/>
            <a:gdLst>
              <a:gd name="connsiteX0" fmla="*/ 0 w 3769950"/>
              <a:gd name="connsiteY0" fmla="*/ 0 h 2245753"/>
              <a:gd name="connsiteX1" fmla="*/ 3769950 w 3769950"/>
              <a:gd name="connsiteY1" fmla="*/ 0 h 2245753"/>
              <a:gd name="connsiteX2" fmla="*/ 3769950 w 3769950"/>
              <a:gd name="connsiteY2" fmla="*/ 2245753 h 2245753"/>
              <a:gd name="connsiteX3" fmla="*/ 0 w 3769950"/>
              <a:gd name="connsiteY3" fmla="*/ 2245753 h 2245753"/>
            </a:gdLst>
            <a:ahLst/>
            <a:cxnLst>
              <a:cxn ang="0">
                <a:pos x="connsiteX0" y="connsiteY0"/>
              </a:cxn>
              <a:cxn ang="0">
                <a:pos x="connsiteX1" y="connsiteY1"/>
              </a:cxn>
              <a:cxn ang="0">
                <a:pos x="connsiteX2" y="connsiteY2"/>
              </a:cxn>
              <a:cxn ang="0">
                <a:pos x="connsiteX3" y="connsiteY3"/>
              </a:cxn>
            </a:cxnLst>
            <a:rect l="l" t="t" r="r" b="b"/>
            <a:pathLst>
              <a:path w="3769950" h="2245753">
                <a:moveTo>
                  <a:pt x="0" y="0"/>
                </a:moveTo>
                <a:lnTo>
                  <a:pt x="3769950" y="0"/>
                </a:lnTo>
                <a:lnTo>
                  <a:pt x="3769950" y="2245753"/>
                </a:lnTo>
                <a:lnTo>
                  <a:pt x="0" y="2245753"/>
                </a:lnTo>
                <a:close/>
              </a:path>
            </a:pathLst>
          </a:custGeom>
        </p:spPr>
      </p:pic>
      <p:pic>
        <p:nvPicPr>
          <p:cNvPr id="4" name="Graphic 3">
            <a:extLst>
              <a:ext uri="{FF2B5EF4-FFF2-40B4-BE49-F238E27FC236}">
                <a16:creationId xmlns:a16="http://schemas.microsoft.com/office/drawing/2014/main" id="{F7D965D3-2ED5-0347-F848-6C2A1D36AEB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5513" b="14154"/>
          <a:stretch>
            <a:fillRect/>
          </a:stretch>
        </p:blipFill>
        <p:spPr>
          <a:xfrm>
            <a:off x="9141088" y="970666"/>
            <a:ext cx="3050912" cy="5887335"/>
          </a:xfrm>
          <a:custGeom>
            <a:avLst/>
            <a:gdLst>
              <a:gd name="connsiteX0" fmla="*/ 0 w 3050912"/>
              <a:gd name="connsiteY0" fmla="*/ 0 h 5887335"/>
              <a:gd name="connsiteX1" fmla="*/ 3050912 w 3050912"/>
              <a:gd name="connsiteY1" fmla="*/ 0 h 5887335"/>
              <a:gd name="connsiteX2" fmla="*/ 3050912 w 3050912"/>
              <a:gd name="connsiteY2" fmla="*/ 5887335 h 5887335"/>
              <a:gd name="connsiteX3" fmla="*/ 0 w 3050912"/>
              <a:gd name="connsiteY3" fmla="*/ 5887335 h 5887335"/>
            </a:gdLst>
            <a:ahLst/>
            <a:cxnLst>
              <a:cxn ang="0">
                <a:pos x="connsiteX0" y="connsiteY0"/>
              </a:cxn>
              <a:cxn ang="0">
                <a:pos x="connsiteX1" y="connsiteY1"/>
              </a:cxn>
              <a:cxn ang="0">
                <a:pos x="connsiteX2" y="connsiteY2"/>
              </a:cxn>
              <a:cxn ang="0">
                <a:pos x="connsiteX3" y="connsiteY3"/>
              </a:cxn>
            </a:cxnLst>
            <a:rect l="l" t="t" r="r" b="b"/>
            <a:pathLst>
              <a:path w="3050912" h="5887335">
                <a:moveTo>
                  <a:pt x="0" y="0"/>
                </a:moveTo>
                <a:lnTo>
                  <a:pt x="3050912" y="0"/>
                </a:lnTo>
                <a:lnTo>
                  <a:pt x="3050912" y="5887335"/>
                </a:lnTo>
                <a:lnTo>
                  <a:pt x="0" y="5887335"/>
                </a:lnTo>
                <a:close/>
              </a:path>
            </a:pathLst>
          </a:custGeom>
        </p:spPr>
      </p:pic>
      <p:sp>
        <p:nvSpPr>
          <p:cNvPr id="20" name="Title 1">
            <a:extLst>
              <a:ext uri="{FF2B5EF4-FFF2-40B4-BE49-F238E27FC236}">
                <a16:creationId xmlns:a16="http://schemas.microsoft.com/office/drawing/2014/main" id="{1CBEC63C-AA69-807D-2A93-BC45B1BDF641}"/>
              </a:ext>
            </a:extLst>
          </p:cNvPr>
          <p:cNvSpPr>
            <a:spLocks noGrp="1"/>
          </p:cNvSpPr>
          <p:nvPr>
            <p:ph type="title" hasCustomPrompt="1"/>
          </p:nvPr>
        </p:nvSpPr>
        <p:spPr>
          <a:xfrm>
            <a:off x="811184" y="621973"/>
            <a:ext cx="6275416" cy="1828800"/>
          </a:xfrm>
        </p:spPr>
        <p:txBody>
          <a:bodyPr lIns="0" tIns="0" rIns="0" bIns="0">
            <a:noAutofit/>
          </a:bodyPr>
          <a:lstStyle/>
          <a:p>
            <a:r>
              <a:rPr lang="en-US" dirty="0"/>
              <a:t>Click to add title</a:t>
            </a:r>
          </a:p>
        </p:txBody>
      </p:sp>
      <p:sp>
        <p:nvSpPr>
          <p:cNvPr id="5" name="Oval 4">
            <a:extLst>
              <a:ext uri="{FF2B5EF4-FFF2-40B4-BE49-F238E27FC236}">
                <a16:creationId xmlns:a16="http://schemas.microsoft.com/office/drawing/2014/main" id="{CFE945C7-CAAC-C9B4-0B56-EC62E53C8DB6}"/>
              </a:ext>
              <a:ext uri="{C183D7F6-B498-43B3-948B-1728B52AA6E4}">
                <adec:decorative xmlns:adec="http://schemas.microsoft.com/office/drawing/2017/decorative" val="1"/>
              </a:ext>
            </a:extLst>
          </p:cNvPr>
          <p:cNvSpPr/>
          <p:nvPr userDrawn="1"/>
        </p:nvSpPr>
        <p:spPr>
          <a:xfrm>
            <a:off x="8282467" y="5439854"/>
            <a:ext cx="1096391" cy="109639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4">
            <a:extLst>
              <a:ext uri="{FF2B5EF4-FFF2-40B4-BE49-F238E27FC236}">
                <a16:creationId xmlns:a16="http://schemas.microsoft.com/office/drawing/2014/main" id="{E58C5299-758C-70DA-D929-E0BC719E9A78}"/>
              </a:ext>
              <a:ext uri="{C183D7F6-B498-43B3-948B-1728B52AA6E4}">
                <adec:decorative xmlns:adec="http://schemas.microsoft.com/office/drawing/2017/decorative" val="1"/>
              </a:ext>
            </a:extLst>
          </p:cNvPr>
          <p:cNvSpPr/>
          <p:nvPr userDrawn="1"/>
        </p:nvSpPr>
        <p:spPr>
          <a:xfrm>
            <a:off x="9616629" y="3758740"/>
            <a:ext cx="2130921" cy="2130921"/>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Content Placeholder 5">
            <a:extLst>
              <a:ext uri="{FF2B5EF4-FFF2-40B4-BE49-F238E27FC236}">
                <a16:creationId xmlns:a16="http://schemas.microsoft.com/office/drawing/2014/main" id="{F7A4C6AC-F9E8-412E-2D6B-9FDD07ADDE72}"/>
              </a:ext>
            </a:extLst>
          </p:cNvPr>
          <p:cNvSpPr>
            <a:spLocks noGrp="1"/>
          </p:cNvSpPr>
          <p:nvPr>
            <p:ph sz="quarter" idx="18" hasCustomPrompt="1"/>
          </p:nvPr>
        </p:nvSpPr>
        <p:spPr>
          <a:xfrm>
            <a:off x="810330" y="2771566"/>
            <a:ext cx="6275387" cy="3271324"/>
          </a:xfrm>
        </p:spPr>
        <p:txBody>
          <a:bodyPr lIns="0"/>
          <a:lstStyle>
            <a:lvl1pPr marL="0" indent="0">
              <a:buNone/>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Picture Placeholder 31">
            <a:extLst>
              <a:ext uri="{FF2B5EF4-FFF2-40B4-BE49-F238E27FC236}">
                <a16:creationId xmlns:a16="http://schemas.microsoft.com/office/drawing/2014/main" id="{C0463C33-FF99-2443-BE5D-682AC8CB8B70}"/>
              </a:ext>
            </a:extLst>
          </p:cNvPr>
          <p:cNvSpPr>
            <a:spLocks noGrp="1"/>
          </p:cNvSpPr>
          <p:nvPr>
            <p:ph type="pic" sz="quarter" idx="17"/>
          </p:nvPr>
        </p:nvSpPr>
        <p:spPr>
          <a:xfrm>
            <a:off x="7709054" y="459137"/>
            <a:ext cx="4126800" cy="4126800"/>
          </a:xfrm>
          <a:custGeom>
            <a:avLst/>
            <a:gdLst>
              <a:gd name="connsiteX0" fmla="*/ 2063400 w 4126800"/>
              <a:gd name="connsiteY0" fmla="*/ 0 h 4126800"/>
              <a:gd name="connsiteX1" fmla="*/ 4126800 w 4126800"/>
              <a:gd name="connsiteY1" fmla="*/ 2063400 h 4126800"/>
              <a:gd name="connsiteX2" fmla="*/ 2063400 w 4126800"/>
              <a:gd name="connsiteY2" fmla="*/ 4126800 h 4126800"/>
              <a:gd name="connsiteX3" fmla="*/ 0 w 4126800"/>
              <a:gd name="connsiteY3" fmla="*/ 2063400 h 4126800"/>
              <a:gd name="connsiteX4" fmla="*/ 2063400 w 4126800"/>
              <a:gd name="connsiteY4" fmla="*/ 0 h 412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800" h="4126800">
                <a:moveTo>
                  <a:pt x="2063400" y="0"/>
                </a:moveTo>
                <a:cubicBezTo>
                  <a:pt x="3202984" y="0"/>
                  <a:pt x="4126800" y="923816"/>
                  <a:pt x="4126800" y="2063400"/>
                </a:cubicBezTo>
                <a:cubicBezTo>
                  <a:pt x="4126800" y="3202984"/>
                  <a:pt x="3202984" y="4126800"/>
                  <a:pt x="2063400" y="4126800"/>
                </a:cubicBezTo>
                <a:cubicBezTo>
                  <a:pt x="923816" y="4126800"/>
                  <a:pt x="0" y="3202984"/>
                  <a:pt x="0" y="2063400"/>
                </a:cubicBezTo>
                <a:cubicBezTo>
                  <a:pt x="0" y="923816"/>
                  <a:pt x="923816" y="0"/>
                  <a:pt x="2063400" y="0"/>
                </a:cubicBezTo>
                <a:close/>
              </a:path>
            </a:pathLst>
          </a:custGeom>
        </p:spPr>
        <p:txBody>
          <a:bodyPr wrap="square" tIns="731520">
            <a:noAutofit/>
          </a:bodyPr>
          <a:lstStyle>
            <a:lvl1pPr marL="0" indent="0" algn="ctr">
              <a:buNone/>
              <a:defRPr sz="1600"/>
            </a:lvl1pPr>
          </a:lstStyle>
          <a:p>
            <a:r>
              <a:rPr lang="en-US" dirty="0"/>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540668200"/>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 3">
    <p:bg>
      <p:bgPr>
        <a:solidFill>
          <a:schemeClr val="accent3"/>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8AC6985-AA41-BCAE-CEDF-E736D973B5FF}"/>
              </a:ext>
            </a:extLst>
          </p:cNvPr>
          <p:cNvSpPr>
            <a:spLocks noGrp="1"/>
          </p:cNvSpPr>
          <p:nvPr>
            <p:ph type="ctrTitle"/>
          </p:nvPr>
        </p:nvSpPr>
        <p:spPr>
          <a:xfrm>
            <a:off x="811184" y="612647"/>
            <a:ext cx="10002589" cy="3657600"/>
          </a:xfrm>
        </p:spPr>
        <p:txBody>
          <a:bodyPr lIns="0" tIns="0" rIns="0" bIns="0" anchor="b">
            <a:noAutofit/>
          </a:bodyPr>
          <a:lstStyle>
            <a:lvl1pPr marL="0" algn="l">
              <a:lnSpc>
                <a:spcPct val="90000"/>
              </a:lnSpc>
              <a:spcBef>
                <a:spcPts val="0"/>
              </a:spcBef>
              <a:spcAft>
                <a:spcPts val="0"/>
              </a:spcAft>
              <a:defRPr sz="7000"/>
            </a:lvl1pPr>
          </a:lstStyle>
          <a:p>
            <a:r>
              <a:rPr lang="en-US"/>
              <a:t>Click to edit Master title style</a:t>
            </a:r>
            <a:endParaRPr lang="en-US" dirty="0"/>
          </a:p>
        </p:txBody>
      </p:sp>
      <p:sp>
        <p:nvSpPr>
          <p:cNvPr id="19" name="Subtitle 2">
            <a:extLst>
              <a:ext uri="{FF2B5EF4-FFF2-40B4-BE49-F238E27FC236}">
                <a16:creationId xmlns:a16="http://schemas.microsoft.com/office/drawing/2014/main" id="{A7B85660-94E4-85D1-95CA-415513A0355F}"/>
              </a:ext>
            </a:extLst>
          </p:cNvPr>
          <p:cNvSpPr>
            <a:spLocks noGrp="1"/>
          </p:cNvSpPr>
          <p:nvPr>
            <p:ph type="subTitle" idx="1" hasCustomPrompt="1"/>
          </p:nvPr>
        </p:nvSpPr>
        <p:spPr>
          <a:xfrm>
            <a:off x="811185" y="4724033"/>
            <a:ext cx="7000972" cy="1709423"/>
          </a:xfrm>
        </p:spPr>
        <p:txBody>
          <a:bodyPr lIns="0" tIns="0" rIns="0" bIns="0">
            <a:noAutofit/>
          </a:bodyPr>
          <a:lstStyle>
            <a:lvl1pPr marL="0" indent="0" algn="l">
              <a:buNone/>
              <a:defRPr sz="2400" b="1" i="0">
                <a:solidFill>
                  <a:schemeClr val="accent4"/>
                </a:solidFill>
                <a:latin typeface="+mj-lt"/>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grpSp>
        <p:nvGrpSpPr>
          <p:cNvPr id="2" name="Group 1">
            <a:extLst>
              <a:ext uri="{FF2B5EF4-FFF2-40B4-BE49-F238E27FC236}">
                <a16:creationId xmlns:a16="http://schemas.microsoft.com/office/drawing/2014/main" id="{1DCAF5C0-1B51-02B5-924D-230575353A0B}"/>
              </a:ext>
              <a:ext uri="{C183D7F6-B498-43B3-948B-1728B52AA6E4}">
                <adec:decorative xmlns:adec="http://schemas.microsoft.com/office/drawing/2017/decorative" val="1"/>
              </a:ext>
            </a:extLst>
          </p:cNvPr>
          <p:cNvGrpSpPr/>
          <p:nvPr userDrawn="1"/>
        </p:nvGrpSpPr>
        <p:grpSpPr>
          <a:xfrm rot="10800000">
            <a:off x="9829617" y="4724034"/>
            <a:ext cx="2133966" cy="2133966"/>
            <a:chOff x="9654699" y="2229295"/>
            <a:chExt cx="2133966" cy="2133966"/>
          </a:xfrm>
        </p:grpSpPr>
        <p:sp>
          <p:nvSpPr>
            <p:cNvPr id="3" name="Freeform 11">
              <a:extLst>
                <a:ext uri="{FF2B5EF4-FFF2-40B4-BE49-F238E27FC236}">
                  <a16:creationId xmlns:a16="http://schemas.microsoft.com/office/drawing/2014/main" id="{41AAE8D5-8E6A-7CBE-9018-DD8F3493D049}"/>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12">
              <a:extLst>
                <a:ext uri="{FF2B5EF4-FFF2-40B4-BE49-F238E27FC236}">
                  <a16:creationId xmlns:a16="http://schemas.microsoft.com/office/drawing/2014/main" id="{C694532E-B147-38A2-55EE-24483385016A}"/>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5" name="Graphic 4">
            <a:extLst>
              <a:ext uri="{FF2B5EF4-FFF2-40B4-BE49-F238E27FC236}">
                <a16:creationId xmlns:a16="http://schemas.microsoft.com/office/drawing/2014/main" id="{114B3BE5-2D39-542C-00BB-A940C568E43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a:off x="7717670" y="0"/>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Tree>
    <p:extLst>
      <p:ext uri="{BB962C8B-B14F-4D97-AF65-F5344CB8AC3E}">
        <p14:creationId xmlns:p14="http://schemas.microsoft.com/office/powerpoint/2010/main" val="10850372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811185" y="629469"/>
            <a:ext cx="8961120" cy="5599062"/>
          </a:xfrm>
        </p:spPr>
        <p:txBody>
          <a:bodyPr lIns="0" tIns="0" rIns="0" bIns="0" anchor="ctr">
            <a:noAutofit/>
          </a:bodyPr>
          <a:lstStyle>
            <a:lvl1pPr marL="0" algn="l">
              <a:lnSpc>
                <a:spcPct val="80000"/>
              </a:lnSpc>
              <a:spcBef>
                <a:spcPts val="0"/>
              </a:spcBef>
              <a:spcAft>
                <a:spcPts val="0"/>
              </a:spcAft>
              <a:defRPr sz="7000"/>
            </a:lvl1pPr>
          </a:lstStyle>
          <a:p>
            <a:r>
              <a:rPr lang="en-US" dirty="0"/>
              <a:t>Click to add title</a:t>
            </a:r>
          </a:p>
        </p:txBody>
      </p:sp>
      <p:sp>
        <p:nvSpPr>
          <p:cNvPr id="6" name="Freeform 5">
            <a:extLst>
              <a:ext uri="{FF2B5EF4-FFF2-40B4-BE49-F238E27FC236}">
                <a16:creationId xmlns:a16="http://schemas.microsoft.com/office/drawing/2014/main" id="{CA65DB93-2357-6899-3DDD-DC79C877ADA2}"/>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1" name="Object 1">
            <a:extLst>
              <a:ext uri="{FF2B5EF4-FFF2-40B4-BE49-F238E27FC236}">
                <a16:creationId xmlns:a16="http://schemas.microsoft.com/office/drawing/2014/main" id="{056E6431-5C32-6197-AA1B-3763794313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2846503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11/4/2024</a:t>
            </a:fld>
            <a:endParaRPr lang="en-US" dirty="0"/>
          </a:p>
        </p:txBody>
      </p:sp>
      <p:sp>
        <p:nvSpPr>
          <p:cNvPr id="9" name="Footer Placeholder 8"/>
          <p:cNvSpPr>
            <a:spLocks noGrp="1"/>
          </p:cNvSpPr>
          <p:nvPr>
            <p:ph type="ftr" sz="quarter" idx="11"/>
          </p:nvPr>
        </p:nvSpPr>
        <p:spPr/>
        <p:txBody>
          <a:bodyPr/>
          <a:lstStyle/>
          <a:p>
            <a:r>
              <a:rPr lang="en-US" dirty="0"/>
              <a:t>PRESENTATION TITLE</a:t>
            </a:r>
          </a:p>
        </p:txBody>
      </p:sp>
      <p:sp>
        <p:nvSpPr>
          <p:cNvPr id="10" name="Slide Number Placeholder 9"/>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4246400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11/4/2024</a:t>
            </a:fld>
            <a:endParaRPr lang="en-US" dirty="0"/>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4299706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
        <p:nvSpPr>
          <p:cNvPr id="6" name="Freeform 5">
            <a:extLst>
              <a:ext uri="{FF2B5EF4-FFF2-40B4-BE49-F238E27FC236}">
                <a16:creationId xmlns:a16="http://schemas.microsoft.com/office/drawing/2014/main" id="{B0E6880B-C47F-822C-50BD-2A83385FAA54}"/>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Object 1">
            <a:extLst>
              <a:ext uri="{FF2B5EF4-FFF2-40B4-BE49-F238E27FC236}">
                <a16:creationId xmlns:a16="http://schemas.microsoft.com/office/drawing/2014/main" id="{149B01FE-A312-2B73-D053-636F484B38F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875313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11/4/2024</a:t>
            </a:fld>
            <a:endParaRPr lang="en-US" dirty="0"/>
          </a:p>
        </p:txBody>
      </p:sp>
      <p:sp>
        <p:nvSpPr>
          <p:cNvPr id="3" name="Footer Placeholder 2"/>
          <p:cNvSpPr>
            <a:spLocks noGrp="1"/>
          </p:cNvSpPr>
          <p:nvPr>
            <p:ph type="ftr" sz="quarter" idx="11"/>
          </p:nvPr>
        </p:nvSpPr>
        <p:spPr/>
        <p:txBody>
          <a:bodyPr/>
          <a:lstStyle/>
          <a:p>
            <a:r>
              <a:rPr lang="en-US" dirty="0"/>
              <a:t>PRESENTATION TITLE</a:t>
            </a:r>
          </a:p>
        </p:txBody>
      </p:sp>
      <p:sp>
        <p:nvSpPr>
          <p:cNvPr id="4" name="Slide Number Placeholder 3"/>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2997096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11/4/2024</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dirty="0"/>
              <a:t>PRESENTATION TITLE</a:t>
            </a:r>
          </a:p>
        </p:txBody>
      </p:sp>
      <p:sp>
        <p:nvSpPr>
          <p:cNvPr id="11" name="Slide Number Placeholder 10"/>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66837115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11/4/2024</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dirty="0"/>
              <a:t>PRESENTATION TITLE</a:t>
            </a:r>
          </a:p>
        </p:txBody>
      </p:sp>
      <p:sp>
        <p:nvSpPr>
          <p:cNvPr id="10" name="Slide Number Placeholder 9"/>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76141048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11/4/2024</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US" dirty="0"/>
              <a:t>PRESENTATION TITLE</a:t>
            </a: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38021222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2" r:id="rId14"/>
    <p:sldLayoutId id="2147483703" r:id="rId15"/>
    <p:sldLayoutId id="2147483704" r:id="rId16"/>
    <p:sldLayoutId id="2147483705" r:id="rId17"/>
    <p:sldLayoutId id="2147483709" r:id="rId18"/>
    <p:sldLayoutId id="2147483649" r:id="rId19"/>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11/4/2024</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US" dirty="0"/>
              <a:t>PRESENTATION TITLE</a:t>
            </a: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32358323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hyperlink" Target="https://www.nserc-crsng.gc.ca/NSERC-CRSNG/Policies-Politiques/EDI_guidance-Conseils_EDI_eng.asp" TargetMode="Externa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hyperlink" Target="https://cihr-irsc.gc.ca/e/52553.html"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ethics.gc.ca/eng/tcps2-eptc2_2018_chapter9-chapitre9.html" TargetMode="External"/><Relationship Id="rId3" Type="http://schemas.openxmlformats.org/officeDocument/2006/relationships/hyperlink" Target="https://www.sshrc-crsh.gc.ca/funding-financement/programs-programmes/definitions-eng.aspx#a0" TargetMode="External"/><Relationship Id="rId7" Type="http://schemas.openxmlformats.org/officeDocument/2006/relationships/hyperlink" Target="https://www.sshrc-crsh.gc.ca/about-au_sujet/policies-politiques/statements-enonces/indigenous_research-recherche_autochtone-eng.aspx" TargetMode="External"/><Relationship Id="rId2" Type="http://schemas.openxmlformats.org/officeDocument/2006/relationships/hyperlink" Target="https://www.sshrc-crsh.gc.ca/society-societe/community-communite/indigenous_research-recherche_autochtone/index-eng.aspx" TargetMode="External"/><Relationship Id="rId1" Type="http://schemas.openxmlformats.org/officeDocument/2006/relationships/slideLayout" Target="../slideLayouts/slideLayout2.xml"/><Relationship Id="rId6" Type="http://schemas.openxmlformats.org/officeDocument/2006/relationships/hyperlink" Target="https://www.canada.ca/en/research-coordinating-committee/news/2022/04/crcc-announces-membership-leadership-circle.html" TargetMode="External"/><Relationship Id="rId5" Type="http://schemas.openxmlformats.org/officeDocument/2006/relationships/hyperlink" Target="https://www.sshrc-crsh.gc.ca/society-societe/community-communite/indigenous_research-recherche_autochtone/advisory_circle-cercle_consultatif-eng.aspx" TargetMode="External"/><Relationship Id="rId4" Type="http://schemas.openxmlformats.org/officeDocument/2006/relationships/hyperlink" Target="https://www.sshrc-crsh.gc.ca/funding-financement/merit_review-evaluation_du_merite/guidelines_research-lignes_directrices_recherche-eng.aspx" TargetMode="External"/><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cihr-irsc.gc.ca/e/50836.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s://www.sshrc-crsh.gc.ca/funding-financement/policies-politiques/knowledge_mobilisation-mobilisation_des_connaissances-eng.aspx#a2" TargetMode="External"/><Relationship Id="rId7" Type="http://schemas.openxmlformats.org/officeDocument/2006/relationships/hyperlink" Target="https://www.sshrc-crsh.gc.ca/funding-financement/policies-politiques/knowledge_mobilisation-mobilisation_des_connaissances-eng.aspx#a6" TargetMode="External"/><Relationship Id="rId2" Type="http://schemas.openxmlformats.org/officeDocument/2006/relationships/hyperlink" Target="https://www.sshrc-crsh.gc.ca/funding-financement/policies-politiques/knowledge_mobilisation-mobilisation_des_connaissances-eng.aspx#a1" TargetMode="External"/><Relationship Id="rId1" Type="http://schemas.openxmlformats.org/officeDocument/2006/relationships/slideLayout" Target="../slideLayouts/slideLayout16.xml"/><Relationship Id="rId6" Type="http://schemas.openxmlformats.org/officeDocument/2006/relationships/hyperlink" Target="https://www.sshrc-crsh.gc.ca/funding-financement/policies-politiques/knowledge_mobilisation-mobilisation_des_connaissances-eng.aspx#a5" TargetMode="External"/><Relationship Id="rId5" Type="http://schemas.openxmlformats.org/officeDocument/2006/relationships/hyperlink" Target="https://www.sshrc-crsh.gc.ca/funding-financement/policies-politiques/knowledge_mobilisation-mobilisation_des_connaissances-eng.aspx#a4" TargetMode="External"/><Relationship Id="rId4" Type="http://schemas.openxmlformats.org/officeDocument/2006/relationships/hyperlink" Target="https://www.sshrc-crsh.gc.ca/funding-financement/policies-politiques/knowledge_mobilisation-mobilisation_des_connaissances-eng.aspx#a3"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hyperlink" Target="https://cihr-irsc.gc.ca/e/51731.html" TargetMode="External"/><Relationship Id="rId3" Type="http://schemas.openxmlformats.org/officeDocument/2006/relationships/hyperlink" Target="https://cihr-irsc.gc.ca/e/52092.html" TargetMode="External"/><Relationship Id="rId7" Type="http://schemas.openxmlformats.org/officeDocument/2006/relationships/hyperlink" Target="https://cihr-irsc.gc.ca/e/50509.html"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cihr-irsc.gc.ca/e/50517.html" TargetMode="External"/><Relationship Id="rId5" Type="http://schemas.openxmlformats.org/officeDocument/2006/relationships/hyperlink" Target="https://www.nserc-crsng.gc.ca/NSERC-CRSNG/EDI-EDI/Resources_Ressources_eng.asp" TargetMode="External"/><Relationship Id="rId4" Type="http://schemas.openxmlformats.org/officeDocument/2006/relationships/hyperlink" Target="https://www.youtube.com/playlist?list=PL6ox0GB7vXYlhaAY7mEqwmMqYK9TGCp1E" TargetMode="External"/><Relationship Id="rId9"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hyperlink" Target="https://www.nserc-crsng.gc.ca/ResearchPortal-PortailDeRecherche/Instructions-Instructions/CGS_M-BESC_M_eng.asp"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hyperlink" Target="https://www.vanier.gc.ca/en/nomination_process-processus_de_mise_en_candidature.html" TargetMode="External"/><Relationship Id="rId4" Type="http://schemas.openxmlformats.org/officeDocument/2006/relationships/hyperlink" Target="https://www.nserc-crsng.gc.ca/Students-Etudiants/PG-CS/CGSD-BESCD_eng.asp"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mailto:graduatefinance@trentu.ca"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hyperlink" Target="https://www.nserc-crsng.gc.ca/OnlineServices-ServicesEnLigne/pdfatt2_eng.asp"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hyperlink" Target="https://www.nserc-crsng.gc.ca/Students-Etudiants/Guides-Guides/TriRTA-TriBFR_eng.asp" TargetMode="External"/><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People sitting with laptop">
            <a:extLst>
              <a:ext uri="{FF2B5EF4-FFF2-40B4-BE49-F238E27FC236}">
                <a16:creationId xmlns:a16="http://schemas.microsoft.com/office/drawing/2014/main" id="{EABA2BF6-0DA6-55F7-CEA7-BBC7045584D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008315D2-7F57-AF2A-38D7-558098789073}"/>
              </a:ext>
            </a:extLst>
          </p:cNvPr>
          <p:cNvSpPr>
            <a:spLocks noGrp="1"/>
          </p:cNvSpPr>
          <p:nvPr>
            <p:ph type="title"/>
          </p:nvPr>
        </p:nvSpPr>
        <p:spPr>
          <a:xfrm>
            <a:off x="2231136" y="2361363"/>
            <a:ext cx="7729728" cy="1538536"/>
          </a:xfrm>
          <a:solidFill>
            <a:srgbClr val="FFFFFF">
              <a:alpha val="80000"/>
            </a:srgbClr>
          </a:solidFill>
        </p:spPr>
        <p:txBody>
          <a:bodyPr vert="horz" lIns="274320" tIns="182880" rIns="274320" bIns="182880" rtlCol="0" anchorCtr="1">
            <a:normAutofit/>
          </a:bodyPr>
          <a:lstStyle/>
          <a:p>
            <a:r>
              <a:rPr lang="en-US" sz="1800" b="1" dirty="0"/>
              <a:t>School of Graduate Studies Scholarship Application </a:t>
            </a:r>
            <a:br>
              <a:rPr lang="en-US" sz="1800" b="1" dirty="0"/>
            </a:br>
            <a:r>
              <a:rPr lang="en-US" sz="1800" b="1" dirty="0"/>
              <a:t>Outline of Proposed Research</a:t>
            </a:r>
            <a:br>
              <a:rPr lang="en-US" sz="1800" b="1" dirty="0"/>
            </a:br>
            <a:r>
              <a:rPr lang="en-US" sz="1800" b="1" dirty="0"/>
              <a:t>2024-25</a:t>
            </a:r>
            <a:endParaRPr lang="en-US" sz="1800" b="1" kern="1200" cap="all" spc="200" baseline="0" dirty="0"/>
          </a:p>
        </p:txBody>
      </p:sp>
    </p:spTree>
    <p:extLst>
      <p:ext uri="{BB962C8B-B14F-4D97-AF65-F5344CB8AC3E}">
        <p14:creationId xmlns:p14="http://schemas.microsoft.com/office/powerpoint/2010/main" val="342140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94F64E6A-449E-E818-C8F4-FD50947010D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1843FD2-D318-0CA3-8D73-62985DE50292}"/>
              </a:ext>
            </a:extLst>
          </p:cNvPr>
          <p:cNvSpPr>
            <a:spLocks noGrp="1"/>
          </p:cNvSpPr>
          <p:nvPr>
            <p:ph type="title"/>
          </p:nvPr>
        </p:nvSpPr>
        <p:spPr>
          <a:xfrm>
            <a:off x="7844709" y="2404872"/>
            <a:ext cx="4072635" cy="1627632"/>
          </a:xfrm>
        </p:spPr>
        <p:txBody>
          <a:bodyPr vert="horz" lIns="274320" tIns="182880" rIns="274320" bIns="182880" rtlCol="0" anchor="ctr" anchorCtr="1">
            <a:normAutofit/>
          </a:bodyPr>
          <a:lstStyle/>
          <a:p>
            <a:r>
              <a:rPr lang="en-US" sz="1800" dirty="0"/>
              <a:t>Possible Frameworks Outline of Proposed Research</a:t>
            </a:r>
          </a:p>
        </p:txBody>
      </p:sp>
      <p:sp>
        <p:nvSpPr>
          <p:cNvPr id="39" name="Rectangle 38">
            <a:extLst>
              <a:ext uri="{FF2B5EF4-FFF2-40B4-BE49-F238E27FC236}">
                <a16:creationId xmlns:a16="http://schemas.microsoft.com/office/drawing/2014/main" id="{CB94C45D-FCB1-4B86-967A-2C9EDB637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7045"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232C4A34-762E-40DF-A8AF-0D811BC02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161" y="802767"/>
            <a:ext cx="656539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31EB52E-D486-9F0B-3946-70E30A9E7689}"/>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r="-2"/>
          <a:stretch/>
        </p:blipFill>
        <p:spPr>
          <a:xfrm>
            <a:off x="1113201" y="1122807"/>
            <a:ext cx="5925312" cy="4297680"/>
          </a:xfrm>
          <a:prstGeom prst="rect">
            <a:avLst/>
          </a:prstGeom>
        </p:spPr>
      </p:pic>
    </p:spTree>
    <p:extLst>
      <p:ext uri="{BB962C8B-B14F-4D97-AF65-F5344CB8AC3E}">
        <p14:creationId xmlns:p14="http://schemas.microsoft.com/office/powerpoint/2010/main" val="110239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EF280-C744-D1E9-5B47-D43FFD232F7A}"/>
              </a:ext>
            </a:extLst>
          </p:cNvPr>
          <p:cNvSpPr>
            <a:spLocks noGrp="1"/>
          </p:cNvSpPr>
          <p:nvPr>
            <p:ph type="title"/>
          </p:nvPr>
        </p:nvSpPr>
        <p:spPr>
          <a:xfrm>
            <a:off x="1295810" y="378758"/>
            <a:ext cx="9600379" cy="1188720"/>
          </a:xfrm>
        </p:spPr>
        <p:txBody>
          <a:bodyPr/>
          <a:lstStyle/>
          <a:p>
            <a:r>
              <a:rPr lang="en-US" dirty="0"/>
              <a:t>Various Proposal Frameworks</a:t>
            </a:r>
          </a:p>
        </p:txBody>
      </p:sp>
      <p:sp>
        <p:nvSpPr>
          <p:cNvPr id="5" name="Text Placeholder 4">
            <a:extLst>
              <a:ext uri="{FF2B5EF4-FFF2-40B4-BE49-F238E27FC236}">
                <a16:creationId xmlns:a16="http://schemas.microsoft.com/office/drawing/2014/main" id="{F0824037-FAB6-A76D-8B81-D311DB472EEE}"/>
              </a:ext>
            </a:extLst>
          </p:cNvPr>
          <p:cNvSpPr>
            <a:spLocks noGrp="1"/>
          </p:cNvSpPr>
          <p:nvPr>
            <p:ph type="body" idx="1"/>
          </p:nvPr>
        </p:nvSpPr>
        <p:spPr>
          <a:xfrm>
            <a:off x="1583436" y="1828802"/>
            <a:ext cx="4270248" cy="484632"/>
          </a:xfrm>
        </p:spPr>
        <p:txBody>
          <a:bodyPr/>
          <a:lstStyle/>
          <a:p>
            <a:pPr algn="l"/>
            <a:r>
              <a:rPr lang="en-US" b="1" dirty="0"/>
              <a:t>Hour-Glass Style </a:t>
            </a:r>
          </a:p>
        </p:txBody>
      </p:sp>
      <p:sp>
        <p:nvSpPr>
          <p:cNvPr id="6" name="Content Placeholder 5">
            <a:extLst>
              <a:ext uri="{FF2B5EF4-FFF2-40B4-BE49-F238E27FC236}">
                <a16:creationId xmlns:a16="http://schemas.microsoft.com/office/drawing/2014/main" id="{A2287B0D-690F-4794-91E4-59E40144BD56}"/>
              </a:ext>
            </a:extLst>
          </p:cNvPr>
          <p:cNvSpPr>
            <a:spLocks noGrp="1"/>
          </p:cNvSpPr>
          <p:nvPr>
            <p:ph sz="half" idx="2"/>
          </p:nvPr>
        </p:nvSpPr>
        <p:spPr>
          <a:xfrm>
            <a:off x="1135464" y="2429902"/>
            <a:ext cx="4718220" cy="3729738"/>
          </a:xfrm>
        </p:spPr>
        <p:txBody>
          <a:bodyPr>
            <a:normAutofit/>
          </a:bodyPr>
          <a:lstStyle/>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Background of research, broad overview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Introduce important concepts, what is known and what is unknown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Research question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Methodology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Data analysis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Contribution to knowledge in field and broader impact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8" name="Text Placeholder 7">
            <a:extLst>
              <a:ext uri="{FF2B5EF4-FFF2-40B4-BE49-F238E27FC236}">
                <a16:creationId xmlns:a16="http://schemas.microsoft.com/office/drawing/2014/main" id="{49789B04-15CB-446F-52A6-A8DB3B077EA1}"/>
              </a:ext>
            </a:extLst>
          </p:cNvPr>
          <p:cNvSpPr>
            <a:spLocks noGrp="1"/>
          </p:cNvSpPr>
          <p:nvPr>
            <p:ph type="body" sz="quarter" idx="13"/>
          </p:nvPr>
        </p:nvSpPr>
        <p:spPr>
          <a:xfrm>
            <a:off x="6338316" y="1828801"/>
            <a:ext cx="4270248" cy="484632"/>
          </a:xfrm>
        </p:spPr>
        <p:txBody>
          <a:bodyPr>
            <a:normAutofit/>
          </a:bodyPr>
          <a:lstStyle/>
          <a:p>
            <a:r>
              <a:rPr lang="en-US" b="1" dirty="0"/>
              <a:t>Inverted Triangle </a:t>
            </a:r>
          </a:p>
        </p:txBody>
      </p:sp>
      <p:sp>
        <p:nvSpPr>
          <p:cNvPr id="7" name="Content Placeholder 6">
            <a:extLst>
              <a:ext uri="{FF2B5EF4-FFF2-40B4-BE49-F238E27FC236}">
                <a16:creationId xmlns:a16="http://schemas.microsoft.com/office/drawing/2014/main" id="{CB33D612-E4E2-ABEC-2674-7B81BC31983B}"/>
              </a:ext>
            </a:extLst>
          </p:cNvPr>
          <p:cNvSpPr>
            <a:spLocks noGrp="1"/>
          </p:cNvSpPr>
          <p:nvPr>
            <p:ph sz="quarter" idx="4"/>
          </p:nvPr>
        </p:nvSpPr>
        <p:spPr>
          <a:xfrm>
            <a:off x="6338316" y="2429899"/>
            <a:ext cx="4875644" cy="3729737"/>
          </a:xfrm>
        </p:spPr>
        <p:txBody>
          <a:bodyPr>
            <a:normAutofit/>
          </a:bodyPr>
          <a:lstStyle/>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Big picture, relevance/importance of problem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Theoretical Frame: Situate study in body of theory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Research question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Methodology: Underlying approach to the research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Method: How will you do 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Data analysis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Dissemination of research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14046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CEE07B6-6512-865E-3496-296644737EB1}"/>
              </a:ext>
              <a:ext uri="{C183D7F6-B498-43B3-948B-1728B52AA6E4}">
                <adec:decorative xmlns:adec="http://schemas.microsoft.com/office/drawing/2017/decorative" val="0"/>
              </a:ext>
            </a:extLst>
          </p:cNvPr>
          <p:cNvSpPr>
            <a:spLocks noGrp="1"/>
          </p:cNvSpPr>
          <p:nvPr>
            <p:ph type="title"/>
          </p:nvPr>
        </p:nvSpPr>
        <p:spPr>
          <a:xfrm>
            <a:off x="4722660" y="402551"/>
            <a:ext cx="5191394" cy="1174991"/>
          </a:xfrm>
          <a:prstGeom prst="ellipse">
            <a:avLst/>
          </a:prstGeom>
        </p:spPr>
        <p:txBody>
          <a:bodyPr vert="horz" lIns="182880" tIns="182880" rIns="182880" bIns="182880" rtlCol="0" anchor="ctr">
            <a:normAutofit/>
          </a:bodyPr>
          <a:lstStyle/>
          <a:p>
            <a:r>
              <a:rPr lang="en-US" sz="1500" dirty="0"/>
              <a:t>Humanities framework Suggestion</a:t>
            </a:r>
          </a:p>
        </p:txBody>
      </p:sp>
      <p:pic>
        <p:nvPicPr>
          <p:cNvPr id="4" name="Picture 3">
            <a:extLst>
              <a:ext uri="{FF2B5EF4-FFF2-40B4-BE49-F238E27FC236}">
                <a16:creationId xmlns:a16="http://schemas.microsoft.com/office/drawing/2014/main" id="{6833DD96-C26C-55BB-24CC-27932F43556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r="-1"/>
          <a:stretch/>
        </p:blipFill>
        <p:spPr>
          <a:xfrm>
            <a:off x="20" y="10"/>
            <a:ext cx="4657325" cy="6857990"/>
          </a:xfrm>
          <a:prstGeom prst="rect">
            <a:avLst/>
          </a:prstGeom>
        </p:spPr>
      </p:pic>
      <p:sp>
        <p:nvSpPr>
          <p:cNvPr id="3" name="Content Placeholder 2">
            <a:extLst>
              <a:ext uri="{FF2B5EF4-FFF2-40B4-BE49-F238E27FC236}">
                <a16:creationId xmlns:a16="http://schemas.microsoft.com/office/drawing/2014/main" id="{B59AD613-203D-B829-EC54-D6B60C5DEA5F}"/>
              </a:ext>
              <a:ext uri="{C183D7F6-B498-43B3-948B-1728B52AA6E4}">
                <adec:decorative xmlns:adec="http://schemas.microsoft.com/office/drawing/2017/decorative" val="0"/>
              </a:ext>
            </a:extLst>
          </p:cNvPr>
          <p:cNvSpPr>
            <a:spLocks noGrp="1"/>
          </p:cNvSpPr>
          <p:nvPr>
            <p:ph sz="half" idx="4294967295"/>
          </p:nvPr>
        </p:nvSpPr>
        <p:spPr>
          <a:xfrm>
            <a:off x="4801692" y="2248346"/>
            <a:ext cx="5191394" cy="4011160"/>
          </a:xfrm>
        </p:spPr>
        <p:txBody>
          <a:bodyPr vert="horz" lIns="91440" tIns="45720" rIns="91440" bIns="45720" rtlCol="0">
            <a:normAutofit/>
          </a:bodyPr>
          <a:lstStyle/>
          <a:p>
            <a:pPr marL="114300" marR="0" lvl="0">
              <a:lnSpc>
                <a:spcPct val="90000"/>
              </a:lnSpc>
              <a:spcAft>
                <a:spcPts val="600"/>
              </a:spcAft>
              <a:buFont typeface="Wingdings" panose="05000000000000000000" pitchFamily="2" charset="2"/>
              <a:buChar char="Ø"/>
            </a:pPr>
            <a:r>
              <a:rPr lang="en-US" sz="1500" dirty="0">
                <a:effectLst/>
              </a:rPr>
              <a:t>Main challenge or issues</a:t>
            </a:r>
            <a:r>
              <a:rPr lang="en-US" sz="1500" dirty="0"/>
              <a:t>.</a:t>
            </a:r>
            <a:endParaRPr lang="en-US" sz="1500" dirty="0">
              <a:effectLst/>
            </a:endParaRPr>
          </a:p>
          <a:p>
            <a:pPr marL="114300" marR="0" lvl="0">
              <a:lnSpc>
                <a:spcPct val="90000"/>
              </a:lnSpc>
              <a:spcAft>
                <a:spcPts val="600"/>
              </a:spcAft>
              <a:buFont typeface="Wingdings" panose="05000000000000000000" pitchFamily="2" charset="2"/>
              <a:buChar char="Ø"/>
            </a:pPr>
            <a:r>
              <a:rPr lang="en-US" sz="1500" dirty="0">
                <a:effectLst/>
              </a:rPr>
              <a:t>Brief synthesis of what is known/unknown about the </a:t>
            </a:r>
            <a:r>
              <a:rPr lang="en-US" sz="1500" dirty="0"/>
              <a:t>challenge/issue</a:t>
            </a:r>
            <a:r>
              <a:rPr lang="en-US" sz="1500" dirty="0">
                <a:effectLst/>
              </a:rPr>
              <a:t> (clearly illuminating the knowledge gaps that the proposed research will address).</a:t>
            </a:r>
          </a:p>
          <a:p>
            <a:pPr marL="114300" marR="0" lvl="0">
              <a:lnSpc>
                <a:spcPct val="90000"/>
              </a:lnSpc>
              <a:spcAft>
                <a:spcPts val="600"/>
              </a:spcAft>
              <a:buFont typeface="Wingdings" panose="05000000000000000000" pitchFamily="2" charset="2"/>
              <a:buChar char="Ø"/>
            </a:pPr>
            <a:r>
              <a:rPr lang="en-US" sz="1500" dirty="0">
                <a:effectLst/>
              </a:rPr>
              <a:t>Research question(s) </a:t>
            </a:r>
          </a:p>
          <a:p>
            <a:pPr marL="114300" marR="0" lvl="0">
              <a:lnSpc>
                <a:spcPct val="90000"/>
              </a:lnSpc>
              <a:spcAft>
                <a:spcPts val="600"/>
              </a:spcAft>
              <a:buFont typeface="Wingdings" panose="05000000000000000000" pitchFamily="2" charset="2"/>
              <a:buChar char="Ø"/>
            </a:pPr>
            <a:r>
              <a:rPr lang="en-US" sz="1500" dirty="0">
                <a:effectLst/>
              </a:rPr>
              <a:t>Proposed theoretical resources and methodological framework.</a:t>
            </a:r>
          </a:p>
          <a:p>
            <a:pPr marL="114300" marR="0" lvl="0">
              <a:lnSpc>
                <a:spcPct val="90000"/>
              </a:lnSpc>
              <a:spcAft>
                <a:spcPts val="600"/>
              </a:spcAft>
              <a:buFont typeface="Wingdings" panose="05000000000000000000" pitchFamily="2" charset="2"/>
              <a:buChar char="Ø"/>
            </a:pPr>
            <a:r>
              <a:rPr lang="en-US" sz="1500" dirty="0">
                <a:effectLst/>
              </a:rPr>
              <a:t>Proposed methods. </a:t>
            </a:r>
          </a:p>
          <a:p>
            <a:pPr marL="114300" marR="0" lvl="0">
              <a:lnSpc>
                <a:spcPct val="90000"/>
              </a:lnSpc>
              <a:spcAft>
                <a:spcPts val="600"/>
              </a:spcAft>
              <a:buFont typeface="Wingdings" panose="05000000000000000000" pitchFamily="2" charset="2"/>
              <a:buChar char="Ø"/>
            </a:pPr>
            <a:r>
              <a:rPr lang="en-US" sz="1500" dirty="0">
                <a:effectLst/>
              </a:rPr>
              <a:t>Contribution to knowledge: articulate how the knowledge you will produce contributes to advances in your field and/or may transfer to other areas of research/fields</a:t>
            </a:r>
            <a:r>
              <a:rPr lang="en-US" sz="1500" dirty="0"/>
              <a:t> </a:t>
            </a:r>
            <a:endParaRPr lang="en-US" sz="1500" dirty="0">
              <a:effectLst/>
            </a:endParaRPr>
          </a:p>
          <a:p>
            <a:pPr marL="114300" marR="0" lvl="0">
              <a:lnSpc>
                <a:spcPct val="90000"/>
              </a:lnSpc>
              <a:spcAft>
                <a:spcPts val="600"/>
              </a:spcAft>
              <a:buFont typeface="Wingdings" panose="05000000000000000000" pitchFamily="2" charset="2"/>
              <a:buChar char="Ø"/>
            </a:pPr>
            <a:r>
              <a:rPr lang="en-US" sz="1500" dirty="0">
                <a:effectLst/>
              </a:rPr>
              <a:t>Contribution to the public good/social impact. </a:t>
            </a:r>
          </a:p>
          <a:p>
            <a:pPr>
              <a:lnSpc>
                <a:spcPct val="90000"/>
              </a:lnSpc>
            </a:pPr>
            <a:endParaRPr lang="en-US" sz="1100" dirty="0"/>
          </a:p>
        </p:txBody>
      </p:sp>
    </p:spTree>
    <p:extLst>
      <p:ext uri="{BB962C8B-B14F-4D97-AF65-F5344CB8AC3E}">
        <p14:creationId xmlns:p14="http://schemas.microsoft.com/office/powerpoint/2010/main" val="3761464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B8F2456-0AEC-7AC0-C3D7-72BC6385A15A}"/>
              </a:ext>
            </a:extLst>
          </p:cNvPr>
          <p:cNvSpPr>
            <a:spLocks noGrp="1"/>
          </p:cNvSpPr>
          <p:nvPr>
            <p:ph type="title"/>
          </p:nvPr>
        </p:nvSpPr>
        <p:spPr>
          <a:xfrm>
            <a:off x="7690785" y="2404872"/>
            <a:ext cx="4321105" cy="1627632"/>
          </a:xfrm>
        </p:spPr>
        <p:txBody>
          <a:bodyPr vert="horz" lIns="274320" tIns="182880" rIns="274320" bIns="182880" rtlCol="0" anchor="ctr" anchorCtr="1">
            <a:normAutofit/>
          </a:bodyPr>
          <a:lstStyle/>
          <a:p>
            <a:r>
              <a:rPr lang="en-US" sz="1800" dirty="0"/>
              <a:t>Research Funding concepts</a:t>
            </a:r>
            <a:br>
              <a:rPr lang="en-US" sz="1800" dirty="0"/>
            </a:br>
            <a:r>
              <a:rPr lang="en-US" sz="1800" dirty="0"/>
              <a:t>(helpful Resources)</a:t>
            </a:r>
          </a:p>
        </p:txBody>
      </p:sp>
      <p:sp>
        <p:nvSpPr>
          <p:cNvPr id="25" name="Rectangle 24">
            <a:extLst>
              <a:ext uri="{FF2B5EF4-FFF2-40B4-BE49-F238E27FC236}">
                <a16:creationId xmlns:a16="http://schemas.microsoft.com/office/drawing/2014/main" id="{CB94C45D-FCB1-4B86-967A-2C9EDB637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7045"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27" name="Rectangle 26">
            <a:extLst>
              <a:ext uri="{FF2B5EF4-FFF2-40B4-BE49-F238E27FC236}">
                <a16:creationId xmlns:a16="http://schemas.microsoft.com/office/drawing/2014/main" id="{232C4A34-762E-40DF-A8AF-0D811BC02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161" y="802767"/>
            <a:ext cx="656539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6" name="Picture 5">
            <a:extLst>
              <a:ext uri="{FF2B5EF4-FFF2-40B4-BE49-F238E27FC236}">
                <a16:creationId xmlns:a16="http://schemas.microsoft.com/office/drawing/2014/main" id="{449B3768-3BB1-84E2-9D68-74BE42F5EE66}"/>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r="-2"/>
          <a:stretch/>
        </p:blipFill>
        <p:spPr>
          <a:xfrm>
            <a:off x="1113201" y="1122807"/>
            <a:ext cx="5925312" cy="4297680"/>
          </a:xfrm>
          <a:prstGeom prst="rect">
            <a:avLst/>
          </a:prstGeom>
        </p:spPr>
      </p:pic>
    </p:spTree>
    <p:extLst>
      <p:ext uri="{BB962C8B-B14F-4D97-AF65-F5344CB8AC3E}">
        <p14:creationId xmlns:p14="http://schemas.microsoft.com/office/powerpoint/2010/main" val="322648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DB1070E-6F0B-E6E4-8871-6ABF79B25EE9}"/>
              </a:ext>
              <a:ext uri="{C183D7F6-B498-43B3-948B-1728B52AA6E4}">
                <adec:decorative xmlns:adec="http://schemas.microsoft.com/office/drawing/2017/decorative" val="0"/>
              </a:ext>
            </a:extLst>
          </p:cNvPr>
          <p:cNvSpPr>
            <a:spLocks noGrp="1"/>
          </p:cNvSpPr>
          <p:nvPr>
            <p:ph type="title"/>
          </p:nvPr>
        </p:nvSpPr>
        <p:spPr>
          <a:xfrm>
            <a:off x="5445496" y="476358"/>
            <a:ext cx="5925310" cy="923817"/>
          </a:xfrm>
        </p:spPr>
        <p:txBody>
          <a:bodyPr vert="horz" lIns="182880" tIns="182880" rIns="182880" bIns="182880" rtlCol="0" anchor="ctr">
            <a:normAutofit/>
          </a:bodyPr>
          <a:lstStyle/>
          <a:p>
            <a:r>
              <a:rPr lang="en-US" sz="2400" dirty="0"/>
              <a:t>Equity, Diversity &amp; Inclusion</a:t>
            </a:r>
          </a:p>
        </p:txBody>
      </p:sp>
      <p:pic>
        <p:nvPicPr>
          <p:cNvPr id="5" name="Picture 2" descr="A group of people descending the outdoor stairway at Trent's Durham GTA campus.">
            <a:extLst>
              <a:ext uri="{FF2B5EF4-FFF2-40B4-BE49-F238E27FC236}">
                <a16:creationId xmlns:a16="http://schemas.microsoft.com/office/drawing/2014/main" id="{3EF2F75D-855A-49EE-62EF-4F1392F54F14}"/>
              </a:ext>
              <a:ext uri="{C183D7F6-B498-43B3-948B-1728B52AA6E4}">
                <adec:decorative xmlns:adec="http://schemas.microsoft.com/office/drawing/2017/decorative" val="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20" y="10"/>
            <a:ext cx="4657325"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6DDB181-1291-6AD7-B5C4-554E0C774364}"/>
              </a:ext>
            </a:extLst>
          </p:cNvPr>
          <p:cNvSpPr>
            <a:spLocks/>
          </p:cNvSpPr>
          <p:nvPr/>
        </p:nvSpPr>
        <p:spPr>
          <a:xfrm>
            <a:off x="5445496" y="2009671"/>
            <a:ext cx="5925310" cy="4139920"/>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600"/>
              </a:spcAft>
              <a:buClr>
                <a:srgbClr val="9BAFB5"/>
              </a:buClr>
              <a:buSzTx/>
              <a:buFontTx/>
              <a:buNone/>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The academic research funding ecosystem must create a culture where embedding equity, diversity and inclusion (EDI) considerations into all aspects of research is second nature. </a:t>
            </a:r>
          </a:p>
          <a:p>
            <a:pPr marL="0" marR="0" lvl="0" indent="0" algn="l" defTabSz="914400" rtl="0" eaLnBrk="1" fontAlgn="auto" latinLnBrk="0" hangingPunct="1">
              <a:lnSpc>
                <a:spcPct val="90000"/>
              </a:lnSpc>
              <a:spcBef>
                <a:spcPts val="1000"/>
              </a:spcBef>
              <a:spcAft>
                <a:spcPts val="600"/>
              </a:spcAft>
              <a:buClr>
                <a:srgbClr val="9BAFB5"/>
              </a:buClr>
              <a:buSzTx/>
              <a:buFontTx/>
              <a:buNone/>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Incorporating EDI considerations in your proposal and throughout your application, where relevant, can strengthen your application. This will be taken into consideration by the selection committee members during the adjudication process. </a:t>
            </a:r>
          </a:p>
          <a:p>
            <a:pPr marL="0" marR="0" lvl="0" indent="0" algn="l" defTabSz="914400" rtl="0" eaLnBrk="1" fontAlgn="auto" latinLnBrk="0" hangingPunct="1">
              <a:lnSpc>
                <a:spcPct val="90000"/>
              </a:lnSpc>
              <a:spcBef>
                <a:spcPts val="1000"/>
              </a:spcBef>
              <a:spcAft>
                <a:spcPts val="600"/>
              </a:spcAft>
              <a:buClr>
                <a:srgbClr val="9BAFB5"/>
              </a:buClr>
              <a:buSzTx/>
              <a:buFontTx/>
              <a:buNone/>
              <a:tabLst/>
              <a:defRPr/>
            </a:pPr>
            <a:endParaRPr kumimoji="0" lang="en-US" sz="1600" b="1"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0" marR="0" lvl="0" indent="0" algn="l" defTabSz="914400" rtl="0" eaLnBrk="1" fontAlgn="auto" latinLnBrk="0" hangingPunct="1">
              <a:lnSpc>
                <a:spcPct val="90000"/>
              </a:lnSpc>
              <a:spcBef>
                <a:spcPts val="1000"/>
              </a:spcBef>
              <a:spcAft>
                <a:spcPts val="600"/>
              </a:spcAft>
              <a:buClr>
                <a:srgbClr val="9BAFB5"/>
              </a:buClr>
              <a:buSzTx/>
              <a:buFontTx/>
              <a:buNone/>
              <a:tabLst/>
              <a:defRPr/>
            </a:pPr>
            <a:r>
              <a:rPr kumimoji="0" lang="en-US" sz="1600" b="1"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Tri-Agency Resources:</a:t>
            </a:r>
          </a:p>
          <a:p>
            <a:pPr marL="0" marR="0" lvl="0" indent="0" algn="l" defTabSz="914400" rtl="0" eaLnBrk="1" fontAlgn="auto" latinLnBrk="0" hangingPunct="1">
              <a:lnSpc>
                <a:spcPct val="90000"/>
              </a:lnSpc>
              <a:spcBef>
                <a:spcPts val="1000"/>
              </a:spcBef>
              <a:spcAft>
                <a:spcPts val="600"/>
              </a:spcAft>
              <a:buClr>
                <a:srgbClr val="9BAFB5"/>
              </a:buClr>
              <a:buSzTx/>
              <a:buFontTx/>
              <a:buNone/>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hlinkClick r:id="rId3">
                  <a:extLst>
                    <a:ext uri="{A12FA001-AC4F-418D-AE19-62706E023703}">
                      <ahyp:hlinkClr xmlns:ahyp="http://schemas.microsoft.com/office/drawing/2018/hyperlinkcolor" val="tx"/>
                    </a:ext>
                  </a:extLst>
                </a:hlinkClick>
              </a:rPr>
              <a:t>Guide for Applicants: Considering Equity, Diversity and Inclusion in your Application</a:t>
            </a:r>
            <a:endPar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0" marR="0" lvl="0" indent="0" algn="l" defTabSz="914400" rtl="0" eaLnBrk="1" fontAlgn="auto" latinLnBrk="0" hangingPunct="1">
              <a:lnSpc>
                <a:spcPct val="90000"/>
              </a:lnSpc>
              <a:spcBef>
                <a:spcPts val="1000"/>
              </a:spcBef>
              <a:spcAft>
                <a:spcPts val="600"/>
              </a:spcAft>
              <a:buClr>
                <a:srgbClr val="9BAFB5"/>
              </a:buClr>
              <a:buSzTx/>
              <a:buFontTx/>
              <a:buNone/>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hlinkClick r:id="rId4">
                  <a:extLst>
                    <a:ext uri="{A12FA001-AC4F-418D-AE19-62706E023703}">
                      <ahyp:hlinkClr xmlns:ahyp="http://schemas.microsoft.com/office/drawing/2018/hyperlinkcolor" val="tx"/>
                    </a:ext>
                  </a:extLst>
                </a:hlinkClick>
              </a:rPr>
              <a:t>Equity, Diversity and Inclusion </a:t>
            </a: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(multiple)</a:t>
            </a:r>
          </a:p>
          <a:p>
            <a:pPr marL="0" marR="0" lvl="0" indent="-228600" algn="l" defTabSz="914400" rtl="0" eaLnBrk="1" fontAlgn="auto" latinLnBrk="0" hangingPunct="1">
              <a:lnSpc>
                <a:spcPct val="90000"/>
              </a:lnSpc>
              <a:spcBef>
                <a:spcPts val="1000"/>
              </a:spcBef>
              <a:spcAft>
                <a:spcPts val="600"/>
              </a:spcAft>
              <a:buClr>
                <a:srgbClr val="9BAFB5"/>
              </a:buClr>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0" marR="0" lvl="0" indent="-228600" algn="l" defTabSz="914400" rtl="0" eaLnBrk="1" fontAlgn="auto" latinLnBrk="0" hangingPunct="1">
              <a:lnSpc>
                <a:spcPct val="90000"/>
              </a:lnSpc>
              <a:spcBef>
                <a:spcPts val="1000"/>
              </a:spcBef>
              <a:spcAft>
                <a:spcPts val="600"/>
              </a:spcAft>
              <a:buClr>
                <a:srgbClr val="9BAFB5"/>
              </a:buClr>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0" marR="0" lvl="0" indent="-228600" algn="l" defTabSz="914400" rtl="0" eaLnBrk="1" fontAlgn="auto" latinLnBrk="0" hangingPunct="1">
              <a:lnSpc>
                <a:spcPct val="90000"/>
              </a:lnSpc>
              <a:spcBef>
                <a:spcPts val="1000"/>
              </a:spcBef>
              <a:spcAft>
                <a:spcPts val="600"/>
              </a:spcAft>
              <a:buClr>
                <a:srgbClr val="9BAFB5"/>
              </a:buClr>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0" marR="0" lvl="0" indent="-228600" algn="l" defTabSz="914400" rtl="0" eaLnBrk="1" fontAlgn="auto" latinLnBrk="0" hangingPunct="1">
              <a:lnSpc>
                <a:spcPct val="90000"/>
              </a:lnSpc>
              <a:spcBef>
                <a:spcPts val="1000"/>
              </a:spcBef>
              <a:spcAft>
                <a:spcPts val="600"/>
              </a:spcAft>
              <a:buClr>
                <a:srgbClr val="9BAFB5"/>
              </a:buClr>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7579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467FE-20C5-5F3A-B31E-A8C711AE1E90}"/>
              </a:ext>
            </a:extLst>
          </p:cNvPr>
          <p:cNvSpPr>
            <a:spLocks noGrp="1"/>
          </p:cNvSpPr>
          <p:nvPr>
            <p:ph type="title"/>
          </p:nvPr>
        </p:nvSpPr>
        <p:spPr>
          <a:xfrm>
            <a:off x="804672" y="978776"/>
            <a:ext cx="5925310" cy="1174991"/>
          </a:xfrm>
        </p:spPr>
        <p:txBody>
          <a:bodyPr vert="horz" lIns="182880" tIns="182880" rIns="182880" bIns="182880" rtlCol="0" anchor="ctr">
            <a:normAutofit/>
          </a:bodyPr>
          <a:lstStyle/>
          <a:p>
            <a:r>
              <a:rPr lang="en-US" sz="2400" dirty="0"/>
              <a:t>Research Involving and Engaging </a:t>
            </a:r>
            <a:r>
              <a:rPr lang="en-US" sz="2400" dirty="0">
                <a:hlinkClick r:id="rId2">
                  <a:extLst>
                    <a:ext uri="{A12FA001-AC4F-418D-AE19-62706E023703}">
                      <ahyp:hlinkClr xmlns:ahyp="http://schemas.microsoft.com/office/drawing/2018/hyperlinkcolor" val="tx"/>
                    </a:ext>
                  </a:extLst>
                </a:hlinkClick>
              </a:rPr>
              <a:t>Indigenous</a:t>
            </a:r>
            <a:r>
              <a:rPr lang="en-US" sz="2400" dirty="0"/>
              <a:t> Peoples </a:t>
            </a:r>
          </a:p>
        </p:txBody>
      </p:sp>
      <p:sp>
        <p:nvSpPr>
          <p:cNvPr id="6" name="TextBox 5">
            <a:extLst>
              <a:ext uri="{FF2B5EF4-FFF2-40B4-BE49-F238E27FC236}">
                <a16:creationId xmlns:a16="http://schemas.microsoft.com/office/drawing/2014/main" id="{4560653B-C8DB-9E43-7474-1E3B8A34581F}"/>
              </a:ext>
            </a:extLst>
          </p:cNvPr>
          <p:cNvSpPr txBox="1"/>
          <p:nvPr/>
        </p:nvSpPr>
        <p:spPr>
          <a:xfrm>
            <a:off x="804672" y="2513943"/>
            <a:ext cx="5925310" cy="3855358"/>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
                <a:srgbClr val="9BAFB5"/>
              </a:buClr>
              <a:buSzTx/>
              <a:buFontTx/>
              <a:buNone/>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Below are SSHRC resources to support applicants working in Indigenous research; merit reviewers assessing applications related to Indigenous research; and communities and other research partners engaged in Indigenous research:</a:t>
            </a:r>
            <a:endParaRPr kumimoji="0" lang="en-US" sz="13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285750" marR="0" lvl="0" indent="-285750" algn="l" defTabSz="914400" rtl="0" eaLnBrk="1" fontAlgn="auto" latinLnBrk="0" hangingPunct="1">
              <a:lnSpc>
                <a:spcPct val="90000"/>
              </a:lnSpc>
              <a:spcBef>
                <a:spcPts val="1000"/>
              </a:spcBef>
              <a:spcAft>
                <a:spcPts val="0"/>
              </a:spcAft>
              <a:buClr>
                <a:srgbClr val="9BAFB5"/>
              </a:buClr>
              <a:buSzTx/>
              <a:buFont typeface="Arial" panose="020B0604020202020204" pitchFamily="34" charset="0"/>
              <a:buChar char="•"/>
              <a:tabLst/>
              <a:defRPr/>
            </a:pPr>
            <a:r>
              <a:rPr kumimoji="0" lang="en-US" sz="1600" b="0" i="0" u="sng"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hlinkClick r:id="rId3">
                  <a:extLst>
                    <a:ext uri="{A12FA001-AC4F-418D-AE19-62706E023703}">
                      <ahyp:hlinkClr xmlns:ahyp="http://schemas.microsoft.com/office/drawing/2018/hyperlinkcolor" val="tx"/>
                    </a:ext>
                  </a:extLst>
                </a:hlinkClick>
              </a:rPr>
              <a:t>Definition of Indigenous research</a:t>
            </a:r>
            <a:endPar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285750" marR="0" lvl="0" indent="-285750" algn="l" defTabSz="914400" rtl="0" eaLnBrk="1" fontAlgn="auto" latinLnBrk="0" hangingPunct="1">
              <a:lnSpc>
                <a:spcPct val="90000"/>
              </a:lnSpc>
              <a:spcBef>
                <a:spcPts val="1000"/>
              </a:spcBef>
              <a:spcAft>
                <a:spcPts val="0"/>
              </a:spcAft>
              <a:buClr>
                <a:srgbClr val="9BAFB5"/>
              </a:buClr>
              <a:buSzTx/>
              <a:buFont typeface="Arial" panose="020B0604020202020204" pitchFamily="34" charset="0"/>
              <a:buChar char="•"/>
              <a:tabLst/>
              <a:defRPr/>
            </a:pPr>
            <a:r>
              <a:rPr kumimoji="0" lang="en-US" sz="1600" b="0" i="0" u="sng"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hlinkClick r:id="rId4">
                  <a:extLst>
                    <a:ext uri="{A12FA001-AC4F-418D-AE19-62706E023703}">
                      <ahyp:hlinkClr xmlns:ahyp="http://schemas.microsoft.com/office/drawing/2018/hyperlinkcolor" val="tx"/>
                    </a:ext>
                  </a:extLst>
                </a:hlinkClick>
              </a:rPr>
              <a:t>Guidelines for the Merit Review of Indigenous Research</a:t>
            </a:r>
            <a:endPar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285750" marR="0" lvl="0" indent="-285750" algn="l" defTabSz="914400" rtl="0" eaLnBrk="1" fontAlgn="auto" latinLnBrk="0" hangingPunct="1">
              <a:lnSpc>
                <a:spcPct val="90000"/>
              </a:lnSpc>
              <a:spcBef>
                <a:spcPts val="1000"/>
              </a:spcBef>
              <a:spcAft>
                <a:spcPts val="0"/>
              </a:spcAft>
              <a:buClr>
                <a:srgbClr val="9BAFB5"/>
              </a:buClr>
              <a:buSzTx/>
              <a:buFont typeface="Arial" panose="020B0604020202020204" pitchFamily="34" charset="0"/>
              <a:buChar char="•"/>
              <a:tabLst/>
              <a:defRPr/>
            </a:pPr>
            <a:r>
              <a:rPr kumimoji="0" lang="en-US" sz="1600" b="0" i="0" u="sng"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hlinkClick r:id="rId5">
                  <a:extLst>
                    <a:ext uri="{A12FA001-AC4F-418D-AE19-62706E023703}">
                      <ahyp:hlinkClr xmlns:ahyp="http://schemas.microsoft.com/office/drawing/2018/hyperlinkcolor" val="tx"/>
                    </a:ext>
                  </a:extLst>
                </a:hlinkClick>
              </a:rPr>
              <a:t>Indigenous Advisory Circle</a:t>
            </a:r>
            <a:endPar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285750" marR="0" lvl="0" indent="-285750" algn="l" defTabSz="914400" rtl="0" eaLnBrk="1" fontAlgn="auto" latinLnBrk="0" hangingPunct="1">
              <a:lnSpc>
                <a:spcPct val="90000"/>
              </a:lnSpc>
              <a:spcBef>
                <a:spcPts val="1000"/>
              </a:spcBef>
              <a:spcAft>
                <a:spcPts val="0"/>
              </a:spcAft>
              <a:buClr>
                <a:srgbClr val="9BAFB5"/>
              </a:buClr>
              <a:buSzTx/>
              <a:buFont typeface="Arial" panose="020B0604020202020204" pitchFamily="34" charset="0"/>
              <a:buChar char="•"/>
              <a:tabLst/>
              <a:defRPr/>
            </a:pPr>
            <a:r>
              <a:rPr kumimoji="0" lang="en-US" sz="1600" b="0" i="0" u="sng"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hlinkClick r:id="rId6">
                  <a:extLst>
                    <a:ext uri="{A12FA001-AC4F-418D-AE19-62706E023703}">
                      <ahyp:hlinkClr xmlns:ahyp="http://schemas.microsoft.com/office/drawing/2018/hyperlinkcolor" val="tx"/>
                    </a:ext>
                  </a:extLst>
                </a:hlinkClick>
              </a:rPr>
              <a:t>Indigenous Leadership Circle in Research </a:t>
            </a:r>
            <a:endPar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285750" marR="0" lvl="0" indent="-285750" algn="l" defTabSz="914400" rtl="0" eaLnBrk="1" fontAlgn="auto" latinLnBrk="0" hangingPunct="1">
              <a:lnSpc>
                <a:spcPct val="90000"/>
              </a:lnSpc>
              <a:spcBef>
                <a:spcPts val="1000"/>
              </a:spcBef>
              <a:spcAft>
                <a:spcPts val="0"/>
              </a:spcAft>
              <a:buClr>
                <a:srgbClr val="9BAFB5"/>
              </a:buClr>
              <a:buSzTx/>
              <a:buFont typeface="Arial" panose="020B0604020202020204" pitchFamily="34" charset="0"/>
              <a:buChar char="•"/>
              <a:tabLst/>
              <a:defRPr/>
            </a:pPr>
            <a:r>
              <a:rPr kumimoji="0" lang="en-US" sz="1600" b="0" i="0" u="sng"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hlinkClick r:id="rId7">
                  <a:extLst>
                    <a:ext uri="{A12FA001-AC4F-418D-AE19-62706E023703}">
                      <ahyp:hlinkClr xmlns:ahyp="http://schemas.microsoft.com/office/drawing/2018/hyperlinkcolor" val="tx"/>
                    </a:ext>
                  </a:extLst>
                </a:hlinkClick>
              </a:rPr>
              <a:t>Indigenous Research Statement of Principles</a:t>
            </a: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a:t>
            </a:r>
          </a:p>
          <a:p>
            <a:pPr marL="285750" marR="0" lvl="0" indent="-285750" algn="l" defTabSz="914400" rtl="0" eaLnBrk="1" fontAlgn="auto" latinLnBrk="0" hangingPunct="1">
              <a:lnSpc>
                <a:spcPct val="90000"/>
              </a:lnSpc>
              <a:spcBef>
                <a:spcPts val="1000"/>
              </a:spcBef>
              <a:spcAft>
                <a:spcPts val="0"/>
              </a:spcAft>
              <a:buClr>
                <a:srgbClr val="9BAFB5"/>
              </a:buClr>
              <a:buSzTx/>
              <a:buFont typeface="Arial" panose="020B0604020202020204" pitchFamily="34" charset="0"/>
              <a:buChar char="•"/>
              <a:tabLst/>
              <a:defRPr/>
            </a:pPr>
            <a:r>
              <a:rPr kumimoji="0" lang="en-US" sz="1600" b="0" i="0" u="sng"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hlinkClick r:id="rId8">
                  <a:extLst>
                    <a:ext uri="{A12FA001-AC4F-418D-AE19-62706E023703}">
                      <ahyp:hlinkClr xmlns:ahyp="http://schemas.microsoft.com/office/drawing/2018/hyperlinkcolor" val="tx"/>
                    </a:ext>
                  </a:extLst>
                </a:hlinkClick>
              </a:rPr>
              <a:t>Tri-Council Policy Statement: Ethical Conduct for Research Involving Humans Chapter 9: Research Involving the First Nations, Inuit and Métis Peoples of Canada</a:t>
            </a:r>
            <a:endParaRPr kumimoji="0" lang="en-US" sz="1600" b="0" i="0" u="sng"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0" marR="0" lvl="0" indent="-228600" algn="l" defTabSz="914400" rtl="0" eaLnBrk="1" fontAlgn="auto" latinLnBrk="0" hangingPunct="1">
              <a:lnSpc>
                <a:spcPct val="90000"/>
              </a:lnSpc>
              <a:spcBef>
                <a:spcPts val="1000"/>
              </a:spcBef>
              <a:spcAft>
                <a:spcPts val="0"/>
              </a:spcAft>
              <a:buClr>
                <a:srgbClr val="9BAFB5"/>
              </a:buClr>
              <a:buSzTx/>
              <a:buFont typeface="Arial" panose="020B0604020202020204" pitchFamily="34" charset="0"/>
              <a:buChar char="•"/>
              <a:tabLst/>
              <a:defRPr/>
            </a:pPr>
            <a:endParaRPr kumimoji="0" lang="en-US" sz="13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p:txBody>
      </p:sp>
      <p:pic>
        <p:nvPicPr>
          <p:cNvPr id="1026" name="Picture 2" descr="The Trent student centre as seen through tree trunks">
            <a:extLst>
              <a:ext uri="{FF2B5EF4-FFF2-40B4-BE49-F238E27FC236}">
                <a16:creationId xmlns:a16="http://schemas.microsoft.com/office/drawing/2014/main" id="{68829D99-953B-7F12-CD4F-078AB3302A02}"/>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p:blipFill>
        <p:spPr bwMode="auto">
          <a:xfrm>
            <a:off x="7534654" y="10"/>
            <a:ext cx="465734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461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3CC36C-210F-452E-B0C6-CAE94609D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4900"/>
            <a:ext cx="12192000" cy="19431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FD77E017-7BFF-4018-BF75-AF8C6DDF08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9185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AAD8E9-D880-3AAD-1547-8126D7A98FED}"/>
              </a:ext>
            </a:extLst>
          </p:cNvPr>
          <p:cNvSpPr>
            <a:spLocks noGrp="1"/>
          </p:cNvSpPr>
          <p:nvPr>
            <p:ph type="title"/>
          </p:nvPr>
        </p:nvSpPr>
        <p:spPr>
          <a:xfrm>
            <a:off x="2231136" y="4325791"/>
            <a:ext cx="7729728" cy="1188720"/>
          </a:xfrm>
        </p:spPr>
        <p:txBody>
          <a:bodyPr>
            <a:normAutofit/>
          </a:bodyPr>
          <a:lstStyle/>
          <a:p>
            <a:r>
              <a:rPr lang="en-US" sz="2800" kern="1200" cap="all" spc="200" baseline="0" dirty="0">
                <a:solidFill>
                  <a:schemeClr val="tx1"/>
                </a:solidFill>
                <a:latin typeface="+mj-lt"/>
                <a:ea typeface="+mj-ea"/>
                <a:cs typeface="+mj-cs"/>
              </a:rPr>
              <a:t>Sex and Gender Based Analysis + (SGBA+)</a:t>
            </a:r>
            <a:endParaRPr lang="en-US" dirty="0">
              <a:solidFill>
                <a:schemeClr val="tx1"/>
              </a:solidFill>
            </a:endParaRPr>
          </a:p>
        </p:txBody>
      </p:sp>
      <p:sp>
        <p:nvSpPr>
          <p:cNvPr id="3" name="Content Placeholder 2">
            <a:extLst>
              <a:ext uri="{FF2B5EF4-FFF2-40B4-BE49-F238E27FC236}">
                <a16:creationId xmlns:a16="http://schemas.microsoft.com/office/drawing/2014/main" id="{66DDB181-1291-6AD7-B5C4-554E0C774364}"/>
              </a:ext>
            </a:extLst>
          </p:cNvPr>
          <p:cNvSpPr>
            <a:spLocks/>
          </p:cNvSpPr>
          <p:nvPr/>
        </p:nvSpPr>
        <p:spPr>
          <a:xfrm>
            <a:off x="753627" y="434108"/>
            <a:ext cx="4994030" cy="3574473"/>
          </a:xfrm>
          <a:prstGeom prst="rect">
            <a:avLst/>
          </a:prstGeom>
        </p:spPr>
        <p:txBody>
          <a:bodyPr/>
          <a:lstStyle/>
          <a:p>
            <a:pPr defTabSz="914400">
              <a:spcBef>
                <a:spcPts val="1000"/>
              </a:spcBef>
              <a:spcAft>
                <a:spcPts val="600"/>
              </a:spcAft>
              <a:buClr>
                <a:schemeClr val="accent2"/>
              </a:buClr>
            </a:pPr>
            <a:r>
              <a:rPr lang="en-US" sz="2000" dirty="0">
                <a:solidFill>
                  <a:schemeClr val="tx1">
                    <a:lumMod val="85000"/>
                    <a:lumOff val="15000"/>
                  </a:schemeClr>
                </a:solidFill>
                <a:effectLst/>
              </a:rPr>
              <a:t>When applicable, indicate how diversity (gender, sex, age, race, culture, religion, etc.) has been considered in your proposed research (from its design to the analysis of the research findings).</a:t>
            </a:r>
          </a:p>
          <a:p>
            <a:pPr defTabSz="914400">
              <a:spcBef>
                <a:spcPts val="1000"/>
              </a:spcBef>
              <a:spcAft>
                <a:spcPts val="600"/>
              </a:spcAft>
              <a:buClr>
                <a:schemeClr val="accent2"/>
              </a:buClr>
            </a:pPr>
            <a:r>
              <a:rPr lang="en-US" sz="2000" dirty="0">
                <a:solidFill>
                  <a:schemeClr val="tx1">
                    <a:lumMod val="85000"/>
                    <a:lumOff val="15000"/>
                  </a:schemeClr>
                </a:solidFill>
                <a:effectLst/>
              </a:rPr>
              <a:t>Incorporating the principles of SGBA+ in research has the potential to increase the thoroughness and usefulness of the research.</a:t>
            </a:r>
          </a:p>
          <a:p>
            <a:pPr defTabSz="914400">
              <a:spcBef>
                <a:spcPts val="1000"/>
              </a:spcBef>
              <a:spcAft>
                <a:spcPts val="600"/>
              </a:spcAft>
              <a:buClr>
                <a:schemeClr val="accent2"/>
              </a:buClr>
            </a:pPr>
            <a:r>
              <a:rPr lang="en-US" sz="2000" u="sng" dirty="0">
                <a:solidFill>
                  <a:schemeClr val="tx1">
                    <a:lumMod val="85000"/>
                    <a:lumOff val="15000"/>
                  </a:schemeClr>
                </a:solidFill>
                <a:effectLst/>
                <a:hlinkClick r:id="rId2" tooltip="https://cihr-irsc.gc.ca/e/50836.html">
                  <a:extLst>
                    <a:ext uri="{A12FA001-AC4F-418D-AE19-62706E023703}">
                      <ahyp:hlinkClr xmlns:ahyp="http://schemas.microsoft.com/office/drawing/2018/hyperlinkcolor" val="tx"/>
                    </a:ext>
                  </a:extLst>
                </a:hlinkClick>
              </a:rPr>
              <a:t>How to Integrate Sex and Gender into Research</a:t>
            </a:r>
            <a:endParaRPr lang="en-US" sz="2000" dirty="0">
              <a:solidFill>
                <a:schemeClr val="tx1">
                  <a:lumMod val="85000"/>
                  <a:lumOff val="15000"/>
                </a:schemeClr>
              </a:solidFill>
            </a:endParaRPr>
          </a:p>
          <a:p>
            <a:pPr indent="-228600" defTabSz="914400">
              <a:spcBef>
                <a:spcPts val="1000"/>
              </a:spcBef>
              <a:spcAft>
                <a:spcPts val="600"/>
              </a:spcAft>
              <a:buClr>
                <a:schemeClr val="accent2"/>
              </a:buClr>
              <a:buFont typeface="Arial" panose="020B0604020202020204" pitchFamily="34" charset="0"/>
              <a:buChar char="•"/>
            </a:pPr>
            <a:endParaRPr lang="en-US" sz="2000" dirty="0">
              <a:solidFill>
                <a:schemeClr val="tx1">
                  <a:lumMod val="85000"/>
                  <a:lumOff val="15000"/>
                </a:schemeClr>
              </a:solidFill>
              <a:effectLst/>
            </a:endParaRPr>
          </a:p>
        </p:txBody>
      </p:sp>
      <p:pic>
        <p:nvPicPr>
          <p:cNvPr id="8" name="Picture 7">
            <a:extLst>
              <a:ext uri="{FF2B5EF4-FFF2-40B4-BE49-F238E27FC236}">
                <a16:creationId xmlns:a16="http://schemas.microsoft.com/office/drawing/2014/main" id="{E69E85FA-1A7B-F39A-7CCD-6233BA1E3C5D}"/>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449943" y="434108"/>
            <a:ext cx="5387262" cy="3030335"/>
          </a:xfrm>
          <a:prstGeom prst="rect">
            <a:avLst/>
          </a:prstGeom>
          <a:ln w="127000" cap="sq">
            <a:no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335209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AD85578-1E4B-4014-9D52-E76894750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2">
              <a:alpha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AFB5"/>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48550B3F-9390-4CA1-B3C8-91529289D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465377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FEBDE7BB-90F9-C742-8713-947B23558624}"/>
              </a:ext>
            </a:extLst>
          </p:cNvPr>
          <p:cNvSpPr>
            <a:spLocks noGrp="1"/>
          </p:cNvSpPr>
          <p:nvPr>
            <p:ph type="title"/>
          </p:nvPr>
        </p:nvSpPr>
        <p:spPr>
          <a:xfrm>
            <a:off x="1949518" y="519871"/>
            <a:ext cx="3632052" cy="1834087"/>
          </a:xfrm>
          <a:prstGeom prst="rect">
            <a:avLst/>
          </a:prstGeom>
          <a:noFill/>
          <a:ln>
            <a:noFill/>
          </a:ln>
        </p:spPr>
        <p:txBody>
          <a:bodyPr vert="horz" lIns="182880" tIns="182880" rIns="182880" bIns="182880" rtlCol="0" anchor="ctr">
            <a:normAutofit/>
          </a:bodyPr>
          <a:lstStyle/>
          <a:p>
            <a:r>
              <a:rPr lang="en-US" sz="3300" kern="1200" cap="all" spc="200" baseline="0" dirty="0">
                <a:solidFill>
                  <a:schemeClr val="bg1"/>
                </a:solidFill>
                <a:latin typeface="+mj-lt"/>
                <a:ea typeface="+mj-ea"/>
                <a:cs typeface="+mj-cs"/>
              </a:rPr>
              <a:t>Knowledge Mobilization</a:t>
            </a:r>
          </a:p>
        </p:txBody>
      </p:sp>
      <p:sp>
        <p:nvSpPr>
          <p:cNvPr id="3" name="Content Placeholder 2">
            <a:extLst>
              <a:ext uri="{FF2B5EF4-FFF2-40B4-BE49-F238E27FC236}">
                <a16:creationId xmlns:a16="http://schemas.microsoft.com/office/drawing/2014/main" id="{6C757E6F-CE54-3A37-E2EA-5BA99B5804AA}"/>
              </a:ext>
            </a:extLst>
          </p:cNvPr>
          <p:cNvSpPr>
            <a:spLocks/>
          </p:cNvSpPr>
          <p:nvPr/>
        </p:nvSpPr>
        <p:spPr>
          <a:xfrm>
            <a:off x="6254265" y="271306"/>
            <a:ext cx="5452065" cy="2331218"/>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1000"/>
              </a:spcBef>
              <a:spcAft>
                <a:spcPts val="600"/>
              </a:spcAft>
              <a:buClr>
                <a:srgbClr val="9BAFB5"/>
              </a:buClr>
              <a:buSzTx/>
              <a:buFontTx/>
              <a:buNone/>
              <a:tabLst/>
              <a:defRPr/>
            </a:pPr>
            <a:r>
              <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Knowledge mobilization is an umbrella term encompassing a wide range of activities relating to the production and use of research results, including knowledge synesis, dissemination, transfer, exchange, and co-creation or co-production by researchers and knowledge users. </a:t>
            </a:r>
          </a:p>
        </p:txBody>
      </p:sp>
      <p:sp>
        <p:nvSpPr>
          <p:cNvPr id="4" name="Content Placeholder 3">
            <a:extLst>
              <a:ext uri="{FF2B5EF4-FFF2-40B4-BE49-F238E27FC236}">
                <a16:creationId xmlns:a16="http://schemas.microsoft.com/office/drawing/2014/main" id="{7834CD2F-7AC0-16E0-F16E-5935811F557E}"/>
              </a:ext>
            </a:extLst>
          </p:cNvPr>
          <p:cNvSpPr>
            <a:spLocks/>
          </p:cNvSpPr>
          <p:nvPr/>
        </p:nvSpPr>
        <p:spPr>
          <a:xfrm>
            <a:off x="6254265" y="3061574"/>
            <a:ext cx="5615518" cy="3386957"/>
          </a:xfrm>
          <a:prstGeom prst="rect">
            <a:avLst/>
          </a:prstGeom>
        </p:spPr>
        <p:txBody>
          <a:bodyPr/>
          <a:lstStyle/>
          <a:p>
            <a:pPr marL="0" marR="0" lvl="0" indent="0" algn="l" defTabSz="310896"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panose="020B0502020104020203"/>
                <a:ea typeface="+mn-ea"/>
                <a:cs typeface="+mn-cs"/>
              </a:rPr>
              <a:t>Resources from Tri-Council</a:t>
            </a:r>
          </a:p>
          <a:p>
            <a:pPr marL="0" marR="0" lvl="0" indent="0" algn="l" defTabSz="310896"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31089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hlinkClick r:id="rId2">
                  <a:extLst>
                    <a:ext uri="{A12FA001-AC4F-418D-AE19-62706E023703}">
                      <ahyp:hlinkClr xmlns:ahyp="http://schemas.microsoft.com/office/drawing/2018/hyperlinkcolor" val="tx"/>
                    </a:ext>
                  </a:extLst>
                </a:hlinkClick>
              </a:rPr>
              <a:t>What is knowledge mobilization?</a:t>
            </a: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31089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srgbClr val="000000"/>
                </a:solidFill>
                <a:effectLst/>
                <a:uLnTx/>
                <a:uFillTx/>
                <a:latin typeface="Gill Sans MT" panose="020B0502020104020203"/>
                <a:ea typeface="+mn-ea"/>
                <a:cs typeface="+mn-cs"/>
                <a:hlinkClick r:id="rId3">
                  <a:extLst>
                    <a:ext uri="{A12FA001-AC4F-418D-AE19-62706E023703}">
                      <ahyp:hlinkClr xmlns:ahyp="http://schemas.microsoft.com/office/drawing/2018/hyperlinkcolor" val="tx"/>
                    </a:ext>
                  </a:extLst>
                </a:hlinkClick>
              </a:rPr>
              <a:t>Knowledge mobilization and merit review at SSHRC</a:t>
            </a: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31089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hlinkClick r:id="rId4">
                  <a:extLst>
                    <a:ext uri="{A12FA001-AC4F-418D-AE19-62706E023703}">
                      <ahyp:hlinkClr xmlns:ahyp="http://schemas.microsoft.com/office/drawing/2018/hyperlinkcolor" val="tx"/>
                    </a:ext>
                  </a:extLst>
                </a:hlinkClick>
              </a:rPr>
              <a:t>Outcomes and impacts</a:t>
            </a: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31089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hlinkClick r:id="rId5">
                  <a:extLst>
                    <a:ext uri="{A12FA001-AC4F-418D-AE19-62706E023703}">
                      <ahyp:hlinkClr xmlns:ahyp="http://schemas.microsoft.com/office/drawing/2018/hyperlinkcolor" val="tx"/>
                    </a:ext>
                  </a:extLst>
                </a:hlinkClick>
              </a:rPr>
              <a:t>Turning research into outcomes and impacts</a:t>
            </a: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31089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hlinkClick r:id="rId6">
                  <a:extLst>
                    <a:ext uri="{A12FA001-AC4F-418D-AE19-62706E023703}">
                      <ahyp:hlinkClr xmlns:ahyp="http://schemas.microsoft.com/office/drawing/2018/hyperlinkcolor" val="tx"/>
                    </a:ext>
                  </a:extLst>
                </a:hlinkClick>
              </a:rPr>
              <a:t>Related policies and web links</a:t>
            </a: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31089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hlinkClick r:id="rId7">
                  <a:extLst>
                    <a:ext uri="{A12FA001-AC4F-418D-AE19-62706E023703}">
                      <ahyp:hlinkClr xmlns:ahyp="http://schemas.microsoft.com/office/drawing/2018/hyperlinkcolor" val="tx"/>
                    </a:ext>
                  </a:extLst>
                </a:hlinkClick>
              </a:rPr>
              <a:t>Examples</a:t>
            </a: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pic>
        <p:nvPicPr>
          <p:cNvPr id="4102" name="Picture 6">
            <a:extLst>
              <a:ext uri="{FF2B5EF4-FFF2-40B4-BE49-F238E27FC236}">
                <a16:creationId xmlns:a16="http://schemas.microsoft.com/office/drawing/2014/main" id="{413E0A34-1CCB-A8CD-8B26-987D2AA3C4F8}"/>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438656" y="3421464"/>
            <a:ext cx="4653776" cy="3064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093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1A348845-3852-D4E6-EF42-8024EAC0ED4C}"/>
              </a:ext>
            </a:extLst>
          </p:cNvPr>
          <p:cNvSpPr>
            <a:spLocks noGrp="1"/>
          </p:cNvSpPr>
          <p:nvPr>
            <p:ph type="title"/>
          </p:nvPr>
        </p:nvSpPr>
        <p:spPr>
          <a:xfrm>
            <a:off x="757128" y="2581732"/>
            <a:ext cx="3363974" cy="1125367"/>
          </a:xfrm>
          <a:noFill/>
          <a:ln>
            <a:solidFill>
              <a:schemeClr val="bg1"/>
            </a:solidFill>
          </a:ln>
        </p:spPr>
        <p:txBody>
          <a:bodyPr vert="horz" wrap="square" lIns="182880" tIns="182880" rIns="182880" bIns="182880" rtlCol="0" anchor="ctr">
            <a:normAutofit/>
          </a:bodyPr>
          <a:lstStyle/>
          <a:p>
            <a:r>
              <a:rPr lang="en-US" dirty="0">
                <a:solidFill>
                  <a:schemeClr val="bg1"/>
                </a:solidFill>
              </a:rPr>
              <a:t>Quick Tips</a:t>
            </a:r>
          </a:p>
        </p:txBody>
      </p:sp>
      <p:sp>
        <p:nvSpPr>
          <p:cNvPr id="5" name="Content Placeholder 4">
            <a:extLst>
              <a:ext uri="{FF2B5EF4-FFF2-40B4-BE49-F238E27FC236}">
                <a16:creationId xmlns:a16="http://schemas.microsoft.com/office/drawing/2014/main" id="{455C78E4-7770-FF0D-6CC8-72243F7156EF}"/>
              </a:ext>
            </a:extLst>
          </p:cNvPr>
          <p:cNvSpPr>
            <a:spLocks/>
          </p:cNvSpPr>
          <p:nvPr/>
        </p:nvSpPr>
        <p:spPr>
          <a:xfrm>
            <a:off x="4675183" y="1166327"/>
            <a:ext cx="4329190" cy="5274665"/>
          </a:xfrm>
          <a:prstGeom prst="rect">
            <a:avLst/>
          </a:prstGeom>
        </p:spPr>
        <p:txBody>
          <a:bodyPr>
            <a:normAutofit/>
          </a:bodyPr>
          <a:lstStyle/>
          <a:p>
            <a:pPr marL="342900" marR="0" lvl="0" indent="-342900">
              <a:lnSpc>
                <a:spcPct val="107000"/>
              </a:lnSpc>
              <a:spcBef>
                <a:spcPts val="600"/>
              </a:spcBef>
              <a:spcAft>
                <a:spcPts val="600"/>
              </a:spcAft>
              <a:buFont typeface="Wingdings" panose="05000000000000000000" pitchFamily="2" charset="2"/>
              <a:buChar char="Ø"/>
            </a:pPr>
            <a:r>
              <a:rPr lang="en-US" sz="1600" dirty="0">
                <a:effectLst/>
                <a:ea typeface="Calibri" panose="020F0502020204030204" pitchFamily="34" charset="0"/>
                <a:cs typeface="Calibri" panose="020F0502020204030204" pitchFamily="34" charset="0"/>
              </a:rPr>
              <a:t>Read all instructions, ensure you are eligible prior to starting</a:t>
            </a:r>
            <a:endParaRPr lang="en-US" sz="1600" dirty="0">
              <a:effectLst/>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Wingdings" panose="05000000000000000000" pitchFamily="2" charset="2"/>
              <a:buChar char="Ø"/>
            </a:pPr>
            <a:r>
              <a:rPr lang="en-US" sz="1600" dirty="0">
                <a:effectLst/>
                <a:ea typeface="Calibri" panose="020F0502020204030204" pitchFamily="34" charset="0"/>
                <a:cs typeface="Calibri" panose="020F0502020204030204" pitchFamily="34" charset="0"/>
              </a:rPr>
              <a:t>Start early and create a timeline to complete tasks</a:t>
            </a:r>
            <a:endParaRPr lang="en-US" sz="1600" dirty="0">
              <a:effectLst/>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Wingdings" panose="05000000000000000000" pitchFamily="2" charset="2"/>
              <a:buChar char="Ø"/>
            </a:pPr>
            <a:r>
              <a:rPr lang="en-US" sz="1600" dirty="0">
                <a:effectLst/>
                <a:ea typeface="Calibri" panose="020F0502020204030204" pitchFamily="34" charset="0"/>
                <a:cs typeface="Calibri" panose="020F0502020204030204" pitchFamily="34" charset="0"/>
              </a:rPr>
              <a:t>Edit, review, and edit again</a:t>
            </a:r>
            <a:endParaRPr lang="en-US" sz="1600" dirty="0">
              <a:effectLst/>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Wingdings" panose="05000000000000000000" pitchFamily="2" charset="2"/>
              <a:buChar char="Ø"/>
            </a:pPr>
            <a:r>
              <a:rPr lang="en-US" sz="1600" dirty="0">
                <a:effectLst/>
                <a:ea typeface="Calibri" panose="020F0502020204030204" pitchFamily="34" charset="0"/>
                <a:cs typeface="Calibri" panose="020F0502020204030204" pitchFamily="34" charset="0"/>
              </a:rPr>
              <a:t>Concisely show how your research is innovative and valuable</a:t>
            </a:r>
            <a:endParaRPr lang="en-US" sz="1600" dirty="0">
              <a:effectLst/>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Wingdings" panose="05000000000000000000" pitchFamily="2" charset="2"/>
              <a:buChar char="Ø"/>
            </a:pPr>
            <a:r>
              <a:rPr lang="en-US" sz="1600" dirty="0">
                <a:effectLst/>
                <a:ea typeface="Calibri" panose="020F0502020204030204" pitchFamily="34" charset="0"/>
                <a:cs typeface="Calibri" panose="020F0502020204030204" pitchFamily="34" charset="0"/>
              </a:rPr>
              <a:t>Demonstrate that your research is feasible and will impact your field and beyond</a:t>
            </a:r>
            <a:endParaRPr lang="en-US" sz="1600" dirty="0">
              <a:effectLst/>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Wingdings" panose="05000000000000000000" pitchFamily="2" charset="2"/>
              <a:buChar char="Ø"/>
            </a:pPr>
            <a:r>
              <a:rPr lang="en-US" sz="1600" dirty="0">
                <a:effectLst/>
                <a:ea typeface="Calibri" panose="020F0502020204030204" pitchFamily="34" charset="0"/>
                <a:cs typeface="Calibri" panose="020F0502020204030204" pitchFamily="34" charset="0"/>
              </a:rPr>
              <a:t>Demonstrate familiarity with principles of equity, diversity, inclusivity, sex and gender-based analysis, knowledge mobilization/ transfer</a:t>
            </a:r>
            <a:endParaRPr lang="en-US" sz="1600" dirty="0">
              <a:effectLst/>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Wingdings" panose="05000000000000000000" pitchFamily="2" charset="2"/>
              <a:buChar char="Ø"/>
            </a:pPr>
            <a:r>
              <a:rPr lang="en-US" sz="1600" dirty="0">
                <a:effectLst/>
                <a:ea typeface="Calibri" panose="020F0502020204030204" pitchFamily="34" charset="0"/>
                <a:cs typeface="Calibri" panose="020F0502020204030204" pitchFamily="34" charset="0"/>
              </a:rPr>
              <a:t>Submit early to allow time for any technology difficulties</a:t>
            </a:r>
            <a:endParaRPr lang="en-US" sz="1600" dirty="0">
              <a:effectLst/>
              <a:ea typeface="Calibri" panose="020F0502020204030204" pitchFamily="34" charset="0"/>
              <a:cs typeface="Times New Roman" panose="02020603050405020304" pitchFamily="18" charset="0"/>
            </a:endParaRPr>
          </a:p>
          <a:p>
            <a:pPr defTabSz="283464">
              <a:lnSpc>
                <a:spcPct val="90000"/>
              </a:lnSpc>
              <a:spcAft>
                <a:spcPts val="600"/>
              </a:spcAft>
            </a:pPr>
            <a:endParaRPr lang="en-US" sz="1600" kern="1200" dirty="0">
              <a:solidFill>
                <a:schemeClr val="tx1"/>
              </a:solidFill>
              <a:latin typeface="+mn-lt"/>
              <a:ea typeface="+mn-ea"/>
              <a:cs typeface="+mn-cs"/>
            </a:endParaRPr>
          </a:p>
          <a:p>
            <a:pPr defTabSz="283464">
              <a:lnSpc>
                <a:spcPct val="90000"/>
              </a:lnSpc>
              <a:spcAft>
                <a:spcPts val="600"/>
              </a:spcAft>
            </a:pPr>
            <a:endParaRPr lang="en-US" sz="1600" kern="1200" dirty="0">
              <a:solidFill>
                <a:schemeClr val="tx1"/>
              </a:solidFill>
              <a:latin typeface="+mn-lt"/>
              <a:ea typeface="+mn-ea"/>
              <a:cs typeface="+mn-cs"/>
            </a:endParaRPr>
          </a:p>
        </p:txBody>
      </p:sp>
      <p:pic>
        <p:nvPicPr>
          <p:cNvPr id="15" name="Picture 14">
            <a:extLst>
              <a:ext uri="{FF2B5EF4-FFF2-40B4-BE49-F238E27FC236}">
                <a16:creationId xmlns:a16="http://schemas.microsoft.com/office/drawing/2014/main" id="{87AA8FC3-2BF7-BE94-DEDA-07C1AA2B22E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19974" y="1703609"/>
            <a:ext cx="2756424" cy="2756424"/>
          </a:xfrm>
          <a:prstGeom prst="rect">
            <a:avLst/>
          </a:prstGeom>
          <a:ln w="38100">
            <a:solidFill>
              <a:srgbClr val="383155"/>
            </a:solidFill>
          </a:ln>
        </p:spPr>
      </p:pic>
    </p:spTree>
    <p:extLst>
      <p:ext uri="{BB962C8B-B14F-4D97-AF65-F5344CB8AC3E}">
        <p14:creationId xmlns:p14="http://schemas.microsoft.com/office/powerpoint/2010/main" val="3591555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BD1C1-1A4C-9F0C-0782-AA708ECCDD8A}"/>
              </a:ext>
            </a:extLst>
          </p:cNvPr>
          <p:cNvSpPr>
            <a:spLocks noGrp="1"/>
          </p:cNvSpPr>
          <p:nvPr>
            <p:ph type="title"/>
          </p:nvPr>
        </p:nvSpPr>
        <p:spPr>
          <a:xfrm>
            <a:off x="594991" y="634807"/>
            <a:ext cx="4476806" cy="1188720"/>
          </a:xfrm>
        </p:spPr>
        <p:txBody>
          <a:bodyPr vert="horz" lIns="182880" tIns="182880" rIns="182880" bIns="182880" rtlCol="0" anchor="ctr">
            <a:normAutofit/>
          </a:bodyPr>
          <a:lstStyle/>
          <a:p>
            <a:r>
              <a:rPr lang="en-US" sz="2000" dirty="0"/>
              <a:t>Resources for Scholarship Applications</a:t>
            </a:r>
          </a:p>
        </p:txBody>
      </p:sp>
      <p:sp>
        <p:nvSpPr>
          <p:cNvPr id="3" name="TextBox 2">
            <a:extLst>
              <a:ext uri="{FF2B5EF4-FFF2-40B4-BE49-F238E27FC236}">
                <a16:creationId xmlns:a16="http://schemas.microsoft.com/office/drawing/2014/main" id="{037A28EF-FB28-D8EC-0D92-5AC08ABC12CF}"/>
              </a:ext>
            </a:extLst>
          </p:cNvPr>
          <p:cNvSpPr txBox="1"/>
          <p:nvPr/>
        </p:nvSpPr>
        <p:spPr>
          <a:xfrm>
            <a:off x="594873" y="2291024"/>
            <a:ext cx="4893548" cy="4119823"/>
          </a:xfrm>
          <a:prstGeom prst="rect">
            <a:avLst/>
          </a:prstGeom>
        </p:spPr>
        <p:txBody>
          <a:bodyPr vert="horz" lIns="91440" tIns="45720" rIns="91440" bIns="45720" rtlCol="0">
            <a:normAutofit lnSpcReduction="10000"/>
          </a:bodyPr>
          <a:lstStyle/>
          <a:p>
            <a:pPr lvl="0" defTabSz="914400">
              <a:lnSpc>
                <a:spcPct val="90000"/>
              </a:lnSpc>
              <a:spcBef>
                <a:spcPts val="1000"/>
              </a:spcBef>
              <a:buClr>
                <a:schemeClr val="accent2"/>
              </a:buClr>
            </a:pPr>
            <a:r>
              <a:rPr lang="en-US" sz="1600" u="sng" dirty="0">
                <a:solidFill>
                  <a:schemeClr val="tx1">
                    <a:lumMod val="85000"/>
                    <a:lumOff val="15000"/>
                  </a:schemeClr>
                </a:solidFill>
              </a:rPr>
              <a:t>Tri-Council Doctoral Applications- Where to Submit Application</a:t>
            </a:r>
            <a:r>
              <a:rPr lang="en-US" sz="1600" u="sng" dirty="0">
                <a:solidFill>
                  <a:schemeClr val="tx1">
                    <a:lumMod val="85000"/>
                    <a:lumOff val="15000"/>
                  </a:schemeClr>
                </a:solidFill>
                <a:hlinkClick r:id="rId3">
                  <a:extLst>
                    <a:ext uri="{A12FA001-AC4F-418D-AE19-62706E023703}">
                      <ahyp:hlinkClr xmlns:ahyp="http://schemas.microsoft.com/office/drawing/2018/hyperlinkcolor" val="tx"/>
                    </a:ext>
                  </a:extLst>
                </a:hlinkClick>
              </a:rPr>
              <a:t> Flowchart </a:t>
            </a:r>
            <a:r>
              <a:rPr lang="en-US" sz="1600" dirty="0">
                <a:solidFill>
                  <a:schemeClr val="tx1">
                    <a:lumMod val="85000"/>
                    <a:lumOff val="15000"/>
                  </a:schemeClr>
                </a:solidFill>
              </a:rPr>
              <a:t> </a:t>
            </a:r>
          </a:p>
          <a:p>
            <a:pPr lvl="0" indent="-228600" defTabSz="914400">
              <a:lnSpc>
                <a:spcPct val="90000"/>
              </a:lnSpc>
              <a:spcBef>
                <a:spcPts val="1000"/>
              </a:spcBef>
              <a:buClr>
                <a:schemeClr val="accent2"/>
              </a:buClr>
              <a:buFont typeface="Arial" panose="020B0604020202020204" pitchFamily="34" charset="0"/>
              <a:buChar char="•"/>
            </a:pPr>
            <a:endParaRPr lang="en-US" sz="1600" dirty="0">
              <a:solidFill>
                <a:schemeClr val="tx1">
                  <a:lumMod val="85000"/>
                  <a:lumOff val="15000"/>
                </a:schemeClr>
              </a:solidFill>
            </a:endParaRPr>
          </a:p>
          <a:p>
            <a:pPr defTabSz="914400">
              <a:lnSpc>
                <a:spcPct val="90000"/>
              </a:lnSpc>
              <a:spcBef>
                <a:spcPts val="1000"/>
              </a:spcBef>
              <a:buClr>
                <a:schemeClr val="accent2"/>
              </a:buClr>
            </a:pPr>
            <a:r>
              <a:rPr lang="en-US" sz="1600" u="sng" dirty="0">
                <a:solidFill>
                  <a:schemeClr val="tx1">
                    <a:lumMod val="85000"/>
                    <a:lumOff val="15000"/>
                  </a:schemeClr>
                </a:solidFill>
                <a:hlinkClick r:id="rId4">
                  <a:extLst>
                    <a:ext uri="{A12FA001-AC4F-418D-AE19-62706E023703}">
                      <ahyp:hlinkClr xmlns:ahyp="http://schemas.microsoft.com/office/drawing/2018/hyperlinkcolor" val="tx"/>
                    </a:ext>
                  </a:extLst>
                </a:hlinkClick>
              </a:rPr>
              <a:t>YouTube Scholarship Fellowship Application Tutorials</a:t>
            </a:r>
            <a:endParaRPr lang="en-US" sz="1600" u="sng" dirty="0">
              <a:solidFill>
                <a:schemeClr val="tx1">
                  <a:lumMod val="85000"/>
                  <a:lumOff val="15000"/>
                </a:schemeClr>
              </a:solidFill>
            </a:endParaRPr>
          </a:p>
          <a:p>
            <a:pPr indent="-228600" defTabSz="914400">
              <a:lnSpc>
                <a:spcPct val="90000"/>
              </a:lnSpc>
              <a:spcBef>
                <a:spcPts val="1000"/>
              </a:spcBef>
              <a:buClr>
                <a:schemeClr val="accent2"/>
              </a:buClr>
              <a:buFont typeface="Arial" panose="020B0604020202020204" pitchFamily="34" charset="0"/>
              <a:buChar char="•"/>
            </a:pPr>
            <a:endParaRPr lang="en-US" sz="1600" dirty="0">
              <a:solidFill>
                <a:schemeClr val="tx1">
                  <a:lumMod val="85000"/>
                  <a:lumOff val="15000"/>
                </a:schemeClr>
              </a:solidFill>
            </a:endParaRPr>
          </a:p>
          <a:p>
            <a:pPr defTabSz="914400">
              <a:lnSpc>
                <a:spcPct val="90000"/>
              </a:lnSpc>
              <a:spcBef>
                <a:spcPts val="1000"/>
              </a:spcBef>
              <a:buClr>
                <a:schemeClr val="accent2"/>
              </a:buClr>
            </a:pPr>
            <a:r>
              <a:rPr lang="en-US" sz="1600" u="sng" dirty="0">
                <a:solidFill>
                  <a:schemeClr val="tx1">
                    <a:lumMod val="85000"/>
                    <a:lumOff val="15000"/>
                  </a:schemeClr>
                </a:solidFill>
                <a:hlinkClick r:id="rId5">
                  <a:extLst>
                    <a:ext uri="{A12FA001-AC4F-418D-AE19-62706E023703}">
                      <ahyp:hlinkClr xmlns:ahyp="http://schemas.microsoft.com/office/drawing/2018/hyperlinkcolor" val="tx"/>
                    </a:ext>
                  </a:extLst>
                </a:hlinkClick>
              </a:rPr>
              <a:t>Guidelines on the Assessment of Contributions to Research, Training and Mentoring</a:t>
            </a:r>
            <a:endParaRPr lang="en-US" sz="1600" u="sng" dirty="0">
              <a:solidFill>
                <a:schemeClr val="tx1">
                  <a:lumMod val="85000"/>
                  <a:lumOff val="15000"/>
                </a:schemeClr>
              </a:solidFill>
            </a:endParaRPr>
          </a:p>
          <a:p>
            <a:pPr indent="-228600" defTabSz="914400">
              <a:lnSpc>
                <a:spcPct val="90000"/>
              </a:lnSpc>
              <a:spcBef>
                <a:spcPts val="1000"/>
              </a:spcBef>
              <a:buClr>
                <a:schemeClr val="accent2"/>
              </a:buClr>
              <a:buFont typeface="Arial" panose="020B0604020202020204" pitchFamily="34" charset="0"/>
              <a:buChar char="•"/>
            </a:pPr>
            <a:endParaRPr lang="en-US" sz="1600" u="sng" dirty="0">
              <a:solidFill>
                <a:schemeClr val="tx1">
                  <a:lumMod val="85000"/>
                  <a:lumOff val="15000"/>
                </a:schemeClr>
              </a:solidFill>
            </a:endParaRPr>
          </a:p>
          <a:p>
            <a:pPr defTabSz="914400">
              <a:lnSpc>
                <a:spcPct val="90000"/>
              </a:lnSpc>
              <a:spcBef>
                <a:spcPts val="1000"/>
              </a:spcBef>
              <a:buClr>
                <a:schemeClr val="accent2"/>
              </a:buClr>
            </a:pPr>
            <a:r>
              <a:rPr lang="en-US" sz="1600" u="sng" dirty="0">
                <a:solidFill>
                  <a:schemeClr val="tx1">
                    <a:lumMod val="85000"/>
                    <a:lumOff val="15000"/>
                  </a:schemeClr>
                </a:solidFill>
                <a:hlinkClick r:id="rId6">
                  <a:extLst>
                    <a:ext uri="{A12FA001-AC4F-418D-AE19-62706E023703}">
                      <ahyp:hlinkClr xmlns:ahyp="http://schemas.microsoft.com/office/drawing/2018/hyperlinkcolor" val="tx"/>
                    </a:ext>
                  </a:extLst>
                </a:hlinkClick>
              </a:rPr>
              <a:t>Health Research Training at CIHR</a:t>
            </a:r>
            <a:endParaRPr lang="en-US" sz="1600" u="sng" dirty="0">
              <a:solidFill>
                <a:schemeClr val="tx1">
                  <a:lumMod val="85000"/>
                  <a:lumOff val="15000"/>
                </a:schemeClr>
              </a:solidFill>
            </a:endParaRPr>
          </a:p>
          <a:p>
            <a:pPr indent="-228600" defTabSz="914400">
              <a:lnSpc>
                <a:spcPct val="90000"/>
              </a:lnSpc>
              <a:spcBef>
                <a:spcPts val="1000"/>
              </a:spcBef>
              <a:buClr>
                <a:schemeClr val="accent2"/>
              </a:buClr>
              <a:buFont typeface="Arial" panose="020B0604020202020204" pitchFamily="34" charset="0"/>
              <a:buChar char="•"/>
            </a:pPr>
            <a:endParaRPr lang="en-US" sz="1600" u="sng" dirty="0">
              <a:solidFill>
                <a:schemeClr val="tx1">
                  <a:lumMod val="85000"/>
                  <a:lumOff val="15000"/>
                </a:schemeClr>
              </a:solidFill>
            </a:endParaRPr>
          </a:p>
          <a:p>
            <a:pPr defTabSz="914400">
              <a:lnSpc>
                <a:spcPct val="90000"/>
              </a:lnSpc>
              <a:spcBef>
                <a:spcPts val="1000"/>
              </a:spcBef>
              <a:buClr>
                <a:schemeClr val="accent2"/>
              </a:buClr>
            </a:pPr>
            <a:r>
              <a:rPr lang="en-US" sz="1600" u="sng" dirty="0">
                <a:solidFill>
                  <a:schemeClr val="tx1">
                    <a:lumMod val="85000"/>
                    <a:lumOff val="15000"/>
                  </a:schemeClr>
                </a:solidFill>
                <a:hlinkClick r:id="rId7">
                  <a:extLst>
                    <a:ext uri="{A12FA001-AC4F-418D-AE19-62706E023703}">
                      <ahyp:hlinkClr xmlns:ahyp="http://schemas.microsoft.com/office/drawing/2018/hyperlinkcolor" val="tx"/>
                    </a:ext>
                  </a:extLst>
                </a:hlinkClick>
              </a:rPr>
              <a:t>Training Resources (“Career Hub”)</a:t>
            </a:r>
            <a:endParaRPr lang="en-US" sz="1600" dirty="0">
              <a:solidFill>
                <a:schemeClr val="tx1">
                  <a:lumMod val="85000"/>
                  <a:lumOff val="15000"/>
                </a:schemeClr>
              </a:solidFill>
            </a:endParaRPr>
          </a:p>
          <a:p>
            <a:pPr indent="-228600" defTabSz="914400">
              <a:lnSpc>
                <a:spcPct val="90000"/>
              </a:lnSpc>
              <a:spcBef>
                <a:spcPts val="1000"/>
              </a:spcBef>
              <a:buClr>
                <a:schemeClr val="accent2"/>
              </a:buClr>
              <a:buFont typeface="Arial" panose="020B0604020202020204" pitchFamily="34" charset="0"/>
              <a:buChar char="•"/>
            </a:pPr>
            <a:endParaRPr lang="en-US" sz="1600" dirty="0">
              <a:solidFill>
                <a:schemeClr val="tx1">
                  <a:lumMod val="85000"/>
                  <a:lumOff val="15000"/>
                </a:schemeClr>
              </a:solidFill>
            </a:endParaRPr>
          </a:p>
          <a:p>
            <a:pPr defTabSz="914400">
              <a:lnSpc>
                <a:spcPct val="90000"/>
              </a:lnSpc>
              <a:spcBef>
                <a:spcPts val="1000"/>
              </a:spcBef>
              <a:buClr>
                <a:schemeClr val="accent2"/>
              </a:buClr>
            </a:pPr>
            <a:r>
              <a:rPr lang="en-US" sz="1600" u="sng" dirty="0">
                <a:solidFill>
                  <a:schemeClr val="tx1">
                    <a:lumMod val="85000"/>
                    <a:lumOff val="15000"/>
                  </a:schemeClr>
                </a:solidFill>
                <a:hlinkClick r:id="rId8">
                  <a:extLst>
                    <a:ext uri="{A12FA001-AC4F-418D-AE19-62706E023703}">
                      <ahyp:hlinkClr xmlns:ahyp="http://schemas.microsoft.com/office/drawing/2018/hyperlinkcolor" val="tx"/>
                    </a:ext>
                  </a:extLst>
                </a:hlinkClick>
              </a:rPr>
              <a:t>San Francisco Declaration on Research Assessment (DORA)</a:t>
            </a:r>
            <a:endParaRPr lang="en-US" sz="1600" dirty="0">
              <a:solidFill>
                <a:schemeClr val="tx1">
                  <a:lumMod val="85000"/>
                  <a:lumOff val="15000"/>
                </a:schemeClr>
              </a:solidFill>
            </a:endParaRPr>
          </a:p>
          <a:p>
            <a:pPr lvl="0" indent="-228600" defTabSz="914400">
              <a:lnSpc>
                <a:spcPct val="90000"/>
              </a:lnSpc>
              <a:spcBef>
                <a:spcPts val="1000"/>
              </a:spcBef>
              <a:buClr>
                <a:schemeClr val="accent2"/>
              </a:buClr>
              <a:buFont typeface="Arial" panose="020B0604020202020204" pitchFamily="34" charset="0"/>
              <a:buChar char="•"/>
            </a:pPr>
            <a:endParaRPr lang="en-US" sz="1000" dirty="0">
              <a:solidFill>
                <a:schemeClr val="tx1">
                  <a:lumMod val="85000"/>
                  <a:lumOff val="15000"/>
                </a:schemeClr>
              </a:solidFill>
            </a:endParaRPr>
          </a:p>
          <a:p>
            <a:pPr lvl="0" indent="-228600" defTabSz="914400">
              <a:lnSpc>
                <a:spcPct val="90000"/>
              </a:lnSpc>
              <a:spcBef>
                <a:spcPts val="1000"/>
              </a:spcBef>
              <a:buClr>
                <a:schemeClr val="accent2"/>
              </a:buClr>
              <a:buFont typeface="Arial" panose="020B0604020202020204" pitchFamily="34" charset="0"/>
              <a:buChar char="•"/>
            </a:pPr>
            <a:endParaRPr lang="en-US" sz="1000" dirty="0">
              <a:solidFill>
                <a:schemeClr val="tx1">
                  <a:lumMod val="85000"/>
                  <a:lumOff val="15000"/>
                </a:schemeClr>
              </a:solidFill>
            </a:endParaRPr>
          </a:p>
        </p:txBody>
      </p:sp>
      <p:sp>
        <p:nvSpPr>
          <p:cNvPr id="2062" name="Rectangle 2061">
            <a:extLst>
              <a:ext uri="{FF2B5EF4-FFF2-40B4-BE49-F238E27FC236}">
                <a16:creationId xmlns:a16="http://schemas.microsoft.com/office/drawing/2014/main" id="{56533F40-045E-4E3D-9243-864CD4E58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3605" y="964692"/>
            <a:ext cx="5440680"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4" name="Rectangle 2063">
            <a:extLst>
              <a:ext uri="{FF2B5EF4-FFF2-40B4-BE49-F238E27FC236}">
                <a16:creationId xmlns:a16="http://schemas.microsoft.com/office/drawing/2014/main" id="{30402EC6-D845-41B3-BEBE-CB34D9BFE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0699" y="1128683"/>
            <a:ext cx="5106493"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Aerial shot of Bata library">
            <a:extLst>
              <a:ext uri="{FF2B5EF4-FFF2-40B4-BE49-F238E27FC236}">
                <a16:creationId xmlns:a16="http://schemas.microsoft.com/office/drawing/2014/main" id="{8A486BE9-03D1-DBFE-87D0-536CE0363DBE}"/>
              </a:ext>
            </a:extLst>
          </p:cNvPr>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a:off x="6272789" y="1725002"/>
            <a:ext cx="4782312" cy="3415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93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6FA43-637B-EF8D-3849-CFD9352B9105}"/>
              </a:ext>
            </a:extLst>
          </p:cNvPr>
          <p:cNvSpPr>
            <a:spLocks noGrp="1"/>
          </p:cNvSpPr>
          <p:nvPr>
            <p:ph type="title"/>
          </p:nvPr>
        </p:nvSpPr>
        <p:spPr>
          <a:xfrm>
            <a:off x="6216174" y="142346"/>
            <a:ext cx="5787850" cy="669417"/>
          </a:xfrm>
        </p:spPr>
        <p:txBody>
          <a:bodyPr vert="horz" lIns="182880" tIns="182880" rIns="182880" bIns="182880" rtlCol="0" anchor="ctr">
            <a:normAutofit fontScale="90000"/>
          </a:bodyPr>
          <a:lstStyle/>
          <a:p>
            <a:r>
              <a:rPr lang="en-US" sz="2400" dirty="0"/>
              <a:t>Competition Instructions </a:t>
            </a:r>
          </a:p>
        </p:txBody>
      </p:sp>
      <p:sp>
        <p:nvSpPr>
          <p:cNvPr id="7" name="Content Placeholder 6">
            <a:extLst>
              <a:ext uri="{FF2B5EF4-FFF2-40B4-BE49-F238E27FC236}">
                <a16:creationId xmlns:a16="http://schemas.microsoft.com/office/drawing/2014/main" id="{2154EB2D-151D-8CAF-A2D2-A88039128C9E}"/>
              </a:ext>
            </a:extLst>
          </p:cNvPr>
          <p:cNvSpPr>
            <a:spLocks noGrp="1"/>
          </p:cNvSpPr>
          <p:nvPr>
            <p:ph type="body" sz="half" idx="2"/>
          </p:nvPr>
        </p:nvSpPr>
        <p:spPr>
          <a:xfrm>
            <a:off x="6216173" y="1162050"/>
            <a:ext cx="5787851" cy="5448829"/>
          </a:xfrm>
        </p:spPr>
        <p:txBody>
          <a:bodyPr vert="horz" lIns="91440" tIns="45720" rIns="91440" bIns="45720" rtlCol="0">
            <a:normAutofit/>
          </a:bodyPr>
          <a:lstStyle/>
          <a:p>
            <a:pPr algn="l"/>
            <a:r>
              <a:rPr lang="en-US" dirty="0">
                <a:solidFill>
                  <a:schemeClr val="tx1">
                    <a:lumMod val="85000"/>
                    <a:lumOff val="15000"/>
                  </a:schemeClr>
                </a:solidFill>
              </a:rPr>
              <a:t>It is challenging to develop a winning scholarship application if you do not read the scholarship program description completely first and understand all its required components.  </a:t>
            </a:r>
          </a:p>
          <a:p>
            <a:pPr algn="l"/>
            <a:r>
              <a:rPr lang="en-US" dirty="0">
                <a:solidFill>
                  <a:schemeClr val="tx1">
                    <a:lumMod val="85000"/>
                    <a:lumOff val="15000"/>
                  </a:schemeClr>
                </a:solidFill>
              </a:rPr>
              <a:t>Every Tri-Agency competition has a “General Information” section with key points.</a:t>
            </a:r>
          </a:p>
          <a:p>
            <a:pPr algn="l"/>
            <a:r>
              <a:rPr lang="en-US" dirty="0">
                <a:solidFill>
                  <a:schemeClr val="tx1">
                    <a:lumMod val="85000"/>
                    <a:lumOff val="15000"/>
                  </a:schemeClr>
                </a:solidFill>
              </a:rPr>
              <a:t>In the Outline of Proposed Research section of a scholarship application, review guidelines, presentation standards, and required inclusions prior to commencing your application. </a:t>
            </a:r>
          </a:p>
          <a:p>
            <a:pPr algn="l"/>
            <a:endParaRPr lang="en-US" dirty="0">
              <a:solidFill>
                <a:schemeClr val="tx1">
                  <a:lumMod val="85000"/>
                  <a:lumOff val="15000"/>
                </a:schemeClr>
              </a:solidFill>
            </a:endParaRPr>
          </a:p>
          <a:p>
            <a:pPr algn="l">
              <a:spcBef>
                <a:spcPts val="0"/>
              </a:spcBef>
              <a:spcAft>
                <a:spcPts val="1200"/>
              </a:spcAft>
            </a:pPr>
            <a:r>
              <a:rPr lang="en-US" sz="1600" b="1" u="sng" dirty="0">
                <a:solidFill>
                  <a:schemeClr val="tx1"/>
                </a:solidFill>
              </a:rPr>
              <a:t>Trent Tri Agency Competitions:</a:t>
            </a:r>
          </a:p>
          <a:p>
            <a:pPr marL="285750" indent="-285750" algn="l">
              <a:spcBef>
                <a:spcPts val="0"/>
              </a:spcBef>
              <a:spcAft>
                <a:spcPts val="1200"/>
              </a:spcAft>
              <a:buFont typeface="Wingdings" panose="05000000000000000000" pitchFamily="2" charset="2"/>
              <a:buChar char="Ø"/>
            </a:pPr>
            <a:r>
              <a:rPr lang="en-US" dirty="0">
                <a:solidFill>
                  <a:schemeClr val="tx1"/>
                </a:solidFill>
              </a:rPr>
              <a:t>Canada Graduate Scholarships – Master’s Program instructions, scroll to review </a:t>
            </a:r>
            <a:r>
              <a:rPr lang="en-US" dirty="0">
                <a:solidFill>
                  <a:schemeClr val="tx1"/>
                </a:solidFill>
                <a:hlinkClick r:id="rId3">
                  <a:extLst>
                    <a:ext uri="{A12FA001-AC4F-418D-AE19-62706E023703}">
                      <ahyp:hlinkClr xmlns:ahyp="http://schemas.microsoft.com/office/drawing/2018/hyperlinkcolor" val="tx"/>
                    </a:ext>
                  </a:extLst>
                </a:hlinkClick>
              </a:rPr>
              <a:t>Outline of Proposed research </a:t>
            </a:r>
            <a:endParaRPr lang="en-US" dirty="0">
              <a:solidFill>
                <a:schemeClr val="tx1"/>
              </a:solidFill>
            </a:endParaRPr>
          </a:p>
          <a:p>
            <a:pPr marL="285750" indent="-285750" algn="l">
              <a:spcBef>
                <a:spcPts val="0"/>
              </a:spcBef>
              <a:spcAft>
                <a:spcPts val="1200"/>
              </a:spcAft>
              <a:buFont typeface="Wingdings" panose="05000000000000000000" pitchFamily="2" charset="2"/>
              <a:buChar char="Ø"/>
            </a:pPr>
            <a:r>
              <a:rPr lang="en-US" dirty="0">
                <a:solidFill>
                  <a:schemeClr val="tx1"/>
                </a:solidFill>
                <a:hlinkClick r:id="rId4">
                  <a:extLst>
                    <a:ext uri="{A12FA001-AC4F-418D-AE19-62706E023703}">
                      <ahyp:hlinkClr xmlns:ahyp="http://schemas.microsoft.com/office/drawing/2018/hyperlinkcolor" val="tx"/>
                    </a:ext>
                  </a:extLst>
                </a:hlinkClick>
              </a:rPr>
              <a:t>Canada Graduate Scholarships – Doctoral Program </a:t>
            </a:r>
            <a:r>
              <a:rPr lang="en-US" dirty="0">
                <a:solidFill>
                  <a:schemeClr val="tx1"/>
                </a:solidFill>
              </a:rPr>
              <a:t>scroll to “Application forms and instructions” and the instructions are provided for each agency NSERC, SSHRC, CIHR</a:t>
            </a:r>
          </a:p>
          <a:p>
            <a:pPr marL="285750" indent="-285750" algn="l">
              <a:spcBef>
                <a:spcPts val="0"/>
              </a:spcBef>
              <a:spcAft>
                <a:spcPts val="1200"/>
              </a:spcAft>
              <a:buFont typeface="Wingdings" panose="05000000000000000000" pitchFamily="2" charset="2"/>
              <a:buChar char="Ø"/>
            </a:pPr>
            <a:r>
              <a:rPr lang="en-US" dirty="0">
                <a:solidFill>
                  <a:schemeClr val="tx1"/>
                </a:solidFill>
              </a:rPr>
              <a:t>Vanier Canada Graduate Scholarships review “Application / Nomination process &gt; </a:t>
            </a:r>
            <a:r>
              <a:rPr lang="en-US" dirty="0">
                <a:solidFill>
                  <a:schemeClr val="tx1"/>
                </a:solidFill>
                <a:hlinkClick r:id="rId5">
                  <a:extLst>
                    <a:ext uri="{A12FA001-AC4F-418D-AE19-62706E023703}">
                      <ahyp:hlinkClr xmlns:ahyp="http://schemas.microsoft.com/office/drawing/2018/hyperlinkcolor" val="tx"/>
                    </a:ext>
                  </a:extLst>
                </a:hlinkClick>
              </a:rPr>
              <a:t>Instructions to applicants</a:t>
            </a:r>
            <a:endParaRPr lang="en-US" dirty="0">
              <a:solidFill>
                <a:schemeClr val="tx1"/>
              </a:solidFill>
            </a:endParaRPr>
          </a:p>
          <a:p>
            <a:pPr algn="l"/>
            <a:endParaRPr lang="en-US" dirty="0">
              <a:solidFill>
                <a:schemeClr val="tx1">
                  <a:lumMod val="85000"/>
                  <a:lumOff val="15000"/>
                </a:schemeClr>
              </a:solidFill>
            </a:endParaRPr>
          </a:p>
        </p:txBody>
      </p:sp>
      <p:pic>
        <p:nvPicPr>
          <p:cNvPr id="5" name="Picture 4">
            <a:extLst>
              <a:ext uri="{FF2B5EF4-FFF2-40B4-BE49-F238E27FC236}">
                <a16:creationId xmlns:a16="http://schemas.microsoft.com/office/drawing/2014/main" id="{3968D320-4D4D-CDD0-F844-A9AFC7ED23D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02758" y="682514"/>
            <a:ext cx="4895512" cy="5492972"/>
          </a:xfrm>
          <a:prstGeom prst="rect">
            <a:avLst/>
          </a:prstGeom>
        </p:spPr>
      </p:pic>
    </p:spTree>
    <p:extLst>
      <p:ext uri="{BB962C8B-B14F-4D97-AF65-F5344CB8AC3E}">
        <p14:creationId xmlns:p14="http://schemas.microsoft.com/office/powerpoint/2010/main" val="1198221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BCA027E7-F7D6-7604-8C75-8A13D80CC67A}"/>
              </a:ext>
            </a:extLst>
          </p:cNvPr>
          <p:cNvSpPr>
            <a:spLocks noGrp="1"/>
          </p:cNvSpPr>
          <p:nvPr>
            <p:ph type="title"/>
          </p:nvPr>
        </p:nvSpPr>
        <p:spPr>
          <a:xfrm>
            <a:off x="171561" y="4635807"/>
            <a:ext cx="5188379" cy="1645759"/>
          </a:xfrm>
        </p:spPr>
        <p:txBody>
          <a:bodyPr vert="horz" lIns="274320" tIns="182880" rIns="274320" bIns="182880" rtlCol="0" anchor="ctr" anchorCtr="1">
            <a:normAutofit fontScale="90000"/>
          </a:bodyPr>
          <a:lstStyle/>
          <a:p>
            <a:pPr algn="l"/>
            <a:r>
              <a:rPr lang="en-US" sz="1600" dirty="0">
                <a:solidFill>
                  <a:schemeClr val="tx1"/>
                </a:solidFill>
              </a:rPr>
              <a:t>School of Graduate Studies</a:t>
            </a:r>
            <a:br>
              <a:rPr lang="en-US" sz="1600" dirty="0">
                <a:solidFill>
                  <a:schemeClr val="tx1"/>
                </a:solidFill>
              </a:rPr>
            </a:br>
            <a:r>
              <a:rPr lang="en-US" sz="1600" dirty="0">
                <a:solidFill>
                  <a:schemeClr val="tx1"/>
                </a:solidFill>
              </a:rPr>
              <a:t>Blackburn Hall, Suite 115</a:t>
            </a:r>
            <a:br>
              <a:rPr lang="en-US" sz="1600" dirty="0">
                <a:solidFill>
                  <a:schemeClr val="tx1"/>
                </a:solidFill>
              </a:rPr>
            </a:br>
            <a:r>
              <a:rPr lang="en-US" sz="1600" dirty="0">
                <a:solidFill>
                  <a:schemeClr val="tx1"/>
                </a:solidFill>
              </a:rPr>
              <a:t>All scholarship Applications inquires direct to</a:t>
            </a:r>
            <a:r>
              <a:rPr lang="en-US" sz="1500" dirty="0">
                <a:solidFill>
                  <a:schemeClr val="tx1"/>
                </a:solidFill>
              </a:rPr>
              <a:t>: </a:t>
            </a:r>
            <a:r>
              <a:rPr lang="en-US" sz="1800" cap="none" dirty="0">
                <a:solidFill>
                  <a:schemeClr val="tx1"/>
                </a:solidFill>
                <a:hlinkClick r:id="rId3">
                  <a:extLst>
                    <a:ext uri="{A12FA001-AC4F-418D-AE19-62706E023703}">
                      <ahyp:hlinkClr xmlns:ahyp="http://schemas.microsoft.com/office/drawing/2018/hyperlinkcolor" val="tx"/>
                    </a:ext>
                  </a:extLst>
                </a:hlinkClick>
              </a:rPr>
              <a:t>graduatefinance@trentu.ca</a:t>
            </a:r>
            <a:br>
              <a:rPr lang="en-US" sz="1500" dirty="0">
                <a:solidFill>
                  <a:schemeClr val="tx1"/>
                </a:solidFill>
              </a:rPr>
            </a:br>
            <a:endParaRPr lang="en-US" sz="1500" dirty="0">
              <a:solidFill>
                <a:schemeClr val="tx1"/>
              </a:solidFill>
            </a:endParaRPr>
          </a:p>
        </p:txBody>
      </p:sp>
      <p:pic>
        <p:nvPicPr>
          <p:cNvPr id="1026" name="Picture 2" descr="Bata library seen through flowering trees">
            <a:extLst>
              <a:ext uri="{FF2B5EF4-FFF2-40B4-BE49-F238E27FC236}">
                <a16:creationId xmlns:a16="http://schemas.microsoft.com/office/drawing/2014/main" id="{B12840C0-43EB-62F0-BF4D-2A18C28C68E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2192000" cy="40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505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1C5F8665-05FE-F94E-CD6A-665893AA6A5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E677D63-65E9-C8C2-8694-F9A0C4A4DEE8}"/>
              </a:ext>
            </a:extLst>
          </p:cNvPr>
          <p:cNvSpPr>
            <a:spLocks noGrp="1"/>
          </p:cNvSpPr>
          <p:nvPr>
            <p:ph type="title"/>
          </p:nvPr>
        </p:nvSpPr>
        <p:spPr>
          <a:xfrm>
            <a:off x="6736080" y="2958106"/>
            <a:ext cx="4797453" cy="941796"/>
          </a:xfrm>
        </p:spPr>
        <p:txBody>
          <a:bodyPr vert="horz" wrap="square" lIns="182880" tIns="182880" rIns="182880" bIns="182880" rtlCol="0" anchor="ctr" anchorCtr="1">
            <a:normAutofit fontScale="90000"/>
          </a:bodyPr>
          <a:lstStyle/>
          <a:p>
            <a:r>
              <a:rPr lang="en-US" sz="1500" kern="1200" cap="all" spc="200" baseline="0" dirty="0">
                <a:solidFill>
                  <a:srgbClr val="262626"/>
                </a:solidFill>
                <a:latin typeface="+mj-lt"/>
                <a:ea typeface="+mj-ea"/>
                <a:cs typeface="+mj-cs"/>
              </a:rPr>
              <a:t>Tri Council Ph.D </a:t>
            </a:r>
            <a:br>
              <a:rPr lang="en-US" sz="1500" kern="1200" cap="all" spc="200" baseline="0" dirty="0">
                <a:solidFill>
                  <a:srgbClr val="262626"/>
                </a:solidFill>
                <a:latin typeface="+mj-lt"/>
                <a:ea typeface="+mj-ea"/>
                <a:cs typeface="+mj-cs"/>
              </a:rPr>
            </a:br>
            <a:r>
              <a:rPr lang="en-US" sz="1500" kern="1200" cap="all" spc="200" baseline="0" dirty="0">
                <a:solidFill>
                  <a:srgbClr val="262626"/>
                </a:solidFill>
                <a:latin typeface="+mj-lt"/>
                <a:ea typeface="+mj-ea"/>
                <a:cs typeface="+mj-cs"/>
              </a:rPr>
              <a:t>Outline of Proposed Research Instructions</a:t>
            </a:r>
          </a:p>
        </p:txBody>
      </p:sp>
      <p:pic>
        <p:nvPicPr>
          <p:cNvPr id="6" name="Picture 5">
            <a:extLst>
              <a:ext uri="{FF2B5EF4-FFF2-40B4-BE49-F238E27FC236}">
                <a16:creationId xmlns:a16="http://schemas.microsoft.com/office/drawing/2014/main" id="{5E46B83A-11B0-9D14-3750-C455FA7FC851}"/>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 y="10"/>
            <a:ext cx="6095999" cy="6857990"/>
          </a:xfrm>
          <a:prstGeom prst="rect">
            <a:avLst/>
          </a:prstGeom>
        </p:spPr>
      </p:pic>
    </p:spTree>
    <p:extLst>
      <p:ext uri="{BB962C8B-B14F-4D97-AF65-F5344CB8AC3E}">
        <p14:creationId xmlns:p14="http://schemas.microsoft.com/office/powerpoint/2010/main" val="332566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3DD6F-21A2-FAC5-A660-2DC5F52AF78E}"/>
              </a:ext>
            </a:extLst>
          </p:cNvPr>
          <p:cNvSpPr>
            <a:spLocks noGrp="1"/>
          </p:cNvSpPr>
          <p:nvPr>
            <p:ph type="title"/>
          </p:nvPr>
        </p:nvSpPr>
        <p:spPr>
          <a:xfrm>
            <a:off x="1362076" y="281407"/>
            <a:ext cx="9330805" cy="1052871"/>
          </a:xfrm>
        </p:spPr>
        <p:txBody>
          <a:bodyPr>
            <a:normAutofit fontScale="90000"/>
          </a:bodyPr>
          <a:lstStyle/>
          <a:p>
            <a:r>
              <a:rPr lang="en-US" dirty="0"/>
              <a:t>NSERC Ph.D. Instructions </a:t>
            </a:r>
            <a:br>
              <a:rPr lang="en-US" dirty="0"/>
            </a:br>
            <a:r>
              <a:rPr lang="en-US" dirty="0"/>
              <a:t>Outline of Proposed Research</a:t>
            </a:r>
          </a:p>
        </p:txBody>
      </p:sp>
      <p:sp>
        <p:nvSpPr>
          <p:cNvPr id="3" name="Content Placeholder 2">
            <a:extLst>
              <a:ext uri="{FF2B5EF4-FFF2-40B4-BE49-F238E27FC236}">
                <a16:creationId xmlns:a16="http://schemas.microsoft.com/office/drawing/2014/main" id="{53035EE6-2B81-14BD-E061-BAB232C2D192}"/>
              </a:ext>
            </a:extLst>
          </p:cNvPr>
          <p:cNvSpPr>
            <a:spLocks noGrp="1"/>
          </p:cNvSpPr>
          <p:nvPr>
            <p:ph sz="half" idx="1"/>
          </p:nvPr>
        </p:nvSpPr>
        <p:spPr>
          <a:xfrm>
            <a:off x="540982" y="1729573"/>
            <a:ext cx="5169353" cy="4779598"/>
          </a:xfrm>
        </p:spPr>
        <p:txBody>
          <a:bodyPr>
            <a:normAutofit fontScale="77500" lnSpcReduction="20000"/>
          </a:bodyPr>
          <a:lstStyle/>
          <a:p>
            <a:pPr marL="0" indent="0" algn="l">
              <a:buNone/>
            </a:pPr>
            <a:r>
              <a:rPr lang="en-US" sz="2100" b="0" i="0" dirty="0">
                <a:solidFill>
                  <a:srgbClr val="000000"/>
                </a:solidFill>
                <a:effectLst/>
              </a:rPr>
              <a:t>In the </a:t>
            </a:r>
            <a:r>
              <a:rPr lang="en-US" sz="2100" b="0" dirty="0">
                <a:solidFill>
                  <a:srgbClr val="000000"/>
                </a:solidFill>
                <a:effectLst/>
              </a:rPr>
              <a:t>Outline of Proposed Research </a:t>
            </a:r>
            <a:r>
              <a:rPr lang="en-US" sz="2100" b="0" i="0" dirty="0">
                <a:solidFill>
                  <a:srgbClr val="000000"/>
                </a:solidFill>
                <a:effectLst/>
              </a:rPr>
              <a:t>section of your application, provide the requested information according to the guidelines and format standards outlined in the </a:t>
            </a:r>
            <a:r>
              <a:rPr lang="en-US" sz="2100" b="0" i="0" u="sng" dirty="0">
                <a:solidFill>
                  <a:srgbClr val="000000"/>
                </a:solidFill>
                <a:effectLst/>
                <a:hlinkClick r:id="rId2"/>
              </a:rPr>
              <a:t>NSERC online presentation and attachment standards</a:t>
            </a:r>
            <a:r>
              <a:rPr lang="en-US" sz="2100" b="0" i="0" dirty="0">
                <a:solidFill>
                  <a:srgbClr val="000000"/>
                </a:solidFill>
                <a:effectLst/>
              </a:rPr>
              <a:t> webpage.</a:t>
            </a:r>
          </a:p>
          <a:p>
            <a:pPr algn="l">
              <a:buFont typeface="Wingdings" panose="05000000000000000000" pitchFamily="2" charset="2"/>
              <a:buChar char="Ø"/>
            </a:pPr>
            <a:r>
              <a:rPr lang="en-US" sz="2100" b="0" i="0" dirty="0">
                <a:solidFill>
                  <a:srgbClr val="000000"/>
                </a:solidFill>
                <a:effectLst/>
              </a:rPr>
              <a:t>Provide a detailed yet concise description of your proposed research project for the period during which you are to hold the award. </a:t>
            </a:r>
          </a:p>
          <a:p>
            <a:pPr algn="l">
              <a:buFont typeface="Wingdings" panose="05000000000000000000" pitchFamily="2" charset="2"/>
              <a:buChar char="Ø"/>
            </a:pPr>
            <a:r>
              <a:rPr lang="en-US" sz="2100" b="0" i="0" dirty="0">
                <a:solidFill>
                  <a:srgbClr val="000000"/>
                </a:solidFill>
                <a:effectLst/>
              </a:rPr>
              <a:t>Be as specific as possible. </a:t>
            </a:r>
          </a:p>
          <a:p>
            <a:pPr algn="l">
              <a:buFont typeface="Wingdings" panose="05000000000000000000" pitchFamily="2" charset="2"/>
              <a:buChar char="Ø"/>
            </a:pPr>
            <a:r>
              <a:rPr lang="en-US" sz="2100" b="0" i="0" dirty="0">
                <a:solidFill>
                  <a:srgbClr val="000000"/>
                </a:solidFill>
                <a:effectLst/>
              </a:rPr>
              <a:t>Provide background information to position your proposed research within the context of the current knowledge in the field. </a:t>
            </a:r>
          </a:p>
          <a:p>
            <a:pPr algn="l">
              <a:buFont typeface="Wingdings" panose="05000000000000000000" pitchFamily="2" charset="2"/>
              <a:buChar char="Ø"/>
            </a:pPr>
            <a:r>
              <a:rPr lang="en-US" sz="2100" b="0" i="0" dirty="0">
                <a:solidFill>
                  <a:srgbClr val="000000"/>
                </a:solidFill>
                <a:effectLst/>
              </a:rPr>
              <a:t>State the significance of the proposed research to a field or fields in the Natural Sciences and Engineering. </a:t>
            </a:r>
          </a:p>
          <a:p>
            <a:pPr algn="l">
              <a:buFont typeface="Wingdings" panose="05000000000000000000" pitchFamily="2" charset="2"/>
              <a:buChar char="Ø"/>
            </a:pPr>
            <a:r>
              <a:rPr lang="en-US" sz="2100" b="0" i="0" dirty="0">
                <a:solidFill>
                  <a:srgbClr val="000000"/>
                </a:solidFill>
                <a:effectLst/>
              </a:rPr>
              <a:t>State the objectives, hypothesis,</a:t>
            </a:r>
            <a:r>
              <a:rPr lang="en-US" sz="2100" dirty="0">
                <a:solidFill>
                  <a:srgbClr val="000000"/>
                </a:solidFill>
              </a:rPr>
              <a:t> </a:t>
            </a:r>
            <a:r>
              <a:rPr lang="en-US" sz="2100" b="0" i="0" dirty="0">
                <a:solidFill>
                  <a:srgbClr val="000000"/>
                </a:solidFill>
                <a:effectLst/>
              </a:rPr>
              <a:t>and outline the experimental or theoretical approach to be taken (citing literature pertinent to the proposal) and the methods and procedures to be used.</a:t>
            </a:r>
          </a:p>
        </p:txBody>
      </p:sp>
      <p:sp>
        <p:nvSpPr>
          <p:cNvPr id="4" name="Content Placeholder 3">
            <a:extLst>
              <a:ext uri="{FF2B5EF4-FFF2-40B4-BE49-F238E27FC236}">
                <a16:creationId xmlns:a16="http://schemas.microsoft.com/office/drawing/2014/main" id="{9C25569F-1A58-E1AF-C9DF-97B9935F700B}"/>
              </a:ext>
            </a:extLst>
          </p:cNvPr>
          <p:cNvSpPr>
            <a:spLocks noGrp="1"/>
          </p:cNvSpPr>
          <p:nvPr>
            <p:ph sz="half" idx="2"/>
          </p:nvPr>
        </p:nvSpPr>
        <p:spPr>
          <a:xfrm>
            <a:off x="6027478" y="1729573"/>
            <a:ext cx="5763208" cy="4086808"/>
          </a:xfrm>
        </p:spPr>
        <p:txBody>
          <a:bodyPr>
            <a:normAutofit fontScale="77500" lnSpcReduction="20000"/>
          </a:bodyPr>
          <a:lstStyle/>
          <a:p>
            <a:pPr algn="l">
              <a:buFont typeface="Wingdings" panose="05000000000000000000" pitchFamily="2" charset="2"/>
              <a:buChar char="Ø"/>
            </a:pPr>
            <a:r>
              <a:rPr lang="en-US" sz="2100" b="0" i="0" dirty="0">
                <a:solidFill>
                  <a:srgbClr val="000000"/>
                </a:solidFill>
                <a:effectLst/>
              </a:rPr>
              <a:t>If the proposed research is a continuation of your thesis, clearly state the differences between work done for your thesis and the research activities outlined in this proposal.</a:t>
            </a:r>
          </a:p>
          <a:p>
            <a:pPr algn="l">
              <a:buFont typeface="Wingdings" panose="05000000000000000000" pitchFamily="2" charset="2"/>
              <a:buChar char="Ø"/>
            </a:pPr>
            <a:r>
              <a:rPr lang="en-US" sz="2100" b="0" i="0" dirty="0">
                <a:solidFill>
                  <a:srgbClr val="000000"/>
                </a:solidFill>
                <a:effectLst/>
              </a:rPr>
              <a:t>Write your proposal in clear, plain language, and avoid jargon. Your application will be evaluated by a review committee covering a broad discipline category.</a:t>
            </a:r>
          </a:p>
          <a:p>
            <a:pPr algn="l">
              <a:buFont typeface="Wingdings" panose="05000000000000000000" pitchFamily="2" charset="2"/>
              <a:buChar char="Ø"/>
            </a:pPr>
            <a:r>
              <a:rPr lang="en-US" sz="2100" b="0" i="0" dirty="0">
                <a:solidFill>
                  <a:srgbClr val="000000"/>
                </a:solidFill>
                <a:effectLst/>
              </a:rPr>
              <a:t>NSERC expects you to write your research proposal independently and to properly reference ideas or text belonging to others.</a:t>
            </a:r>
          </a:p>
          <a:p>
            <a:pPr algn="l">
              <a:buFont typeface="Wingdings" panose="05000000000000000000" pitchFamily="2" charset="2"/>
              <a:buChar char="Ø"/>
            </a:pPr>
            <a:r>
              <a:rPr lang="en-US" sz="2100" b="0" i="0" dirty="0">
                <a:solidFill>
                  <a:srgbClr val="000000"/>
                </a:solidFill>
                <a:effectLst/>
              </a:rPr>
              <a:t>NSERC encourages you to seek feedback from colleagues and supervisors.</a:t>
            </a:r>
          </a:p>
          <a:p>
            <a:pPr>
              <a:buFont typeface="Wingdings" panose="05000000000000000000" pitchFamily="2" charset="2"/>
              <a:buChar char="Ø"/>
            </a:pPr>
            <a:r>
              <a:rPr lang="en-US" sz="2100" dirty="0">
                <a:solidFill>
                  <a:srgbClr val="000000"/>
                </a:solidFill>
              </a:rPr>
              <a:t>Include all relevant information in the outline. Do not refer review committee members to URLs or other publications for supplemental information. Such additional information will not be reviewed.</a:t>
            </a:r>
          </a:p>
          <a:p>
            <a:pPr marL="0" indent="0">
              <a:buNone/>
            </a:pPr>
            <a:endParaRPr lang="en-US" sz="2100" dirty="0"/>
          </a:p>
          <a:p>
            <a:endParaRPr lang="en-US" dirty="0"/>
          </a:p>
        </p:txBody>
      </p:sp>
    </p:spTree>
    <p:extLst>
      <p:ext uri="{BB962C8B-B14F-4D97-AF65-F5344CB8AC3E}">
        <p14:creationId xmlns:p14="http://schemas.microsoft.com/office/powerpoint/2010/main" val="2290032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8AFBB67-2575-4F5A-96CF-CD2EB02A1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354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3" name="Title 2">
            <a:extLst>
              <a:ext uri="{FF2B5EF4-FFF2-40B4-BE49-F238E27FC236}">
                <a16:creationId xmlns:a16="http://schemas.microsoft.com/office/drawing/2014/main" id="{295B375A-5A22-E997-E31B-D602D825C282}"/>
              </a:ext>
            </a:extLst>
          </p:cNvPr>
          <p:cNvSpPr>
            <a:spLocks noGrp="1"/>
          </p:cNvSpPr>
          <p:nvPr>
            <p:ph type="title"/>
          </p:nvPr>
        </p:nvSpPr>
        <p:spPr>
          <a:xfrm>
            <a:off x="422845" y="117565"/>
            <a:ext cx="6982121" cy="799657"/>
          </a:xfrm>
        </p:spPr>
        <p:txBody>
          <a:bodyPr vert="horz" lIns="182880" tIns="182880" rIns="182880" bIns="182880" rtlCol="0" anchor="b">
            <a:normAutofit/>
          </a:bodyPr>
          <a:lstStyle/>
          <a:p>
            <a:r>
              <a:rPr lang="en-US" dirty="0">
                <a:solidFill>
                  <a:srgbClr val="4C6F7C"/>
                </a:solidFill>
              </a:rPr>
              <a:t>SSHRC Ph.D. Instructions</a:t>
            </a:r>
          </a:p>
        </p:txBody>
      </p:sp>
      <p:sp>
        <p:nvSpPr>
          <p:cNvPr id="5" name="Content Placeholder 4">
            <a:extLst>
              <a:ext uri="{FF2B5EF4-FFF2-40B4-BE49-F238E27FC236}">
                <a16:creationId xmlns:a16="http://schemas.microsoft.com/office/drawing/2014/main" id="{41E49159-6C5E-7255-E607-72ED6C99984F}"/>
              </a:ext>
              <a:ext uri="{C183D7F6-B498-43B3-948B-1728B52AA6E4}">
                <adec:decorative xmlns:adec="http://schemas.microsoft.com/office/drawing/2017/decorative" val="1"/>
              </a:ext>
            </a:extLst>
          </p:cNvPr>
          <p:cNvSpPr>
            <a:spLocks/>
          </p:cNvSpPr>
          <p:nvPr/>
        </p:nvSpPr>
        <p:spPr>
          <a:xfrm>
            <a:off x="307217" y="1278294"/>
            <a:ext cx="3299489" cy="4373903"/>
          </a:xfrm>
          <a:prstGeom prst="rect">
            <a:avLst/>
          </a:prstGeom>
        </p:spPr>
        <p:txBody>
          <a:bodyPr>
            <a:normAutofit/>
          </a:bodyPr>
          <a:lstStyle/>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p>
            <a:pPr marL="0" marR="0" lvl="0" indent="0" algn="l" defTabSz="457200" rtl="0" eaLnBrk="1" fontAlgn="auto" latinLnBrk="0" hangingPunct="1">
              <a:lnSpc>
                <a:spcPct val="90000"/>
              </a:lnSpc>
              <a:spcBef>
                <a:spcPts val="0"/>
              </a:spcBef>
              <a:spcAft>
                <a:spcPts val="60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9" name="TextBox 8">
            <a:extLst>
              <a:ext uri="{FF2B5EF4-FFF2-40B4-BE49-F238E27FC236}">
                <a16:creationId xmlns:a16="http://schemas.microsoft.com/office/drawing/2014/main" id="{79893B4A-DE50-4504-9D01-E180B1D67202}"/>
              </a:ext>
            </a:extLst>
          </p:cNvPr>
          <p:cNvSpPr txBox="1"/>
          <p:nvPr/>
        </p:nvSpPr>
        <p:spPr>
          <a:xfrm>
            <a:off x="385980" y="1278294"/>
            <a:ext cx="3141962" cy="2862322"/>
          </a:xfrm>
          <a:prstGeom prst="rect">
            <a:avLst/>
          </a:prstGeom>
          <a:noFill/>
        </p:spPr>
        <p:txBody>
          <a:bodyPr wrap="square">
            <a:spAutoFit/>
          </a:bodyPr>
          <a:lstStyle/>
          <a:p>
            <a:pPr algn="l">
              <a:spcAft>
                <a:spcPts val="1200"/>
              </a:spcAft>
            </a:pPr>
            <a:r>
              <a:rPr lang="en-US" sz="1600" b="0" i="0" dirty="0">
                <a:solidFill>
                  <a:srgbClr val="333333"/>
                </a:solidFill>
                <a:effectLst/>
              </a:rPr>
              <a:t>Write your proposal in clear, plain language. </a:t>
            </a:r>
            <a:endParaRPr lang="en-US" sz="1600" dirty="0">
              <a:solidFill>
                <a:srgbClr val="333333"/>
              </a:solidFill>
            </a:endParaRPr>
          </a:p>
          <a:p>
            <a:pPr algn="l">
              <a:spcAft>
                <a:spcPts val="1200"/>
              </a:spcAft>
            </a:pPr>
            <a:r>
              <a:rPr lang="en-US" sz="1600" b="0" i="0" dirty="0">
                <a:solidFill>
                  <a:srgbClr val="333333"/>
                </a:solidFill>
                <a:effectLst/>
              </a:rPr>
              <a:t>Avoid discipline-specific jargon, acronyms, and highly technical terms. </a:t>
            </a:r>
          </a:p>
          <a:p>
            <a:pPr algn="l">
              <a:spcAft>
                <a:spcPts val="1200"/>
              </a:spcAft>
            </a:pPr>
            <a:r>
              <a:rPr lang="en-US" sz="1600" b="0" i="0" dirty="0">
                <a:solidFill>
                  <a:srgbClr val="333333"/>
                </a:solidFill>
                <a:effectLst/>
              </a:rPr>
              <a:t>Your application will be reviewed by members of a multidisciplinary selection committee, not all of whom will be familiar with your area of research.</a:t>
            </a:r>
          </a:p>
        </p:txBody>
      </p:sp>
      <p:sp>
        <p:nvSpPr>
          <p:cNvPr id="6" name="Content Placeholder 5">
            <a:extLst>
              <a:ext uri="{FF2B5EF4-FFF2-40B4-BE49-F238E27FC236}">
                <a16:creationId xmlns:a16="http://schemas.microsoft.com/office/drawing/2014/main" id="{35037FCE-290E-02BE-C2E5-77E33109458F}"/>
              </a:ext>
              <a:ext uri="{C183D7F6-B498-43B3-948B-1728B52AA6E4}">
                <adec:decorative xmlns:adec="http://schemas.microsoft.com/office/drawing/2017/decorative" val="0"/>
              </a:ext>
            </a:extLst>
          </p:cNvPr>
          <p:cNvSpPr>
            <a:spLocks/>
          </p:cNvSpPr>
          <p:nvPr/>
        </p:nvSpPr>
        <p:spPr>
          <a:xfrm>
            <a:off x="3544272" y="1278294"/>
            <a:ext cx="4467960" cy="5057192"/>
          </a:xfrm>
          <a:prstGeom prst="rect">
            <a:avLst/>
          </a:prstGeom>
        </p:spPr>
        <p:txBody>
          <a:bodyPr>
            <a:no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500" b="0" i="0" u="none" strike="noStrike" kern="1200" cap="none" spc="0" normalizeH="0" baseline="0" noProof="0" dirty="0">
                <a:ln>
                  <a:noFill/>
                </a:ln>
                <a:solidFill>
                  <a:srgbClr val="333333"/>
                </a:solidFill>
                <a:effectLst/>
                <a:uLnTx/>
                <a:uFillTx/>
                <a:ea typeface="+mn-ea"/>
                <a:cs typeface="+mn-cs"/>
              </a:rPr>
              <a:t>Ensure that your text includes the following required elements, especially with respect to your research proposal.</a:t>
            </a:r>
          </a:p>
          <a:p>
            <a:pPr marL="285750" indent="-285750" algn="l">
              <a:spcAft>
                <a:spcPts val="1200"/>
              </a:spcAft>
              <a:buFont typeface="Wingdings" panose="05000000000000000000" pitchFamily="2" charset="2"/>
              <a:buChar char="Ø"/>
            </a:pPr>
            <a:r>
              <a:rPr lang="en-US" sz="1500" b="0" i="0" dirty="0">
                <a:solidFill>
                  <a:srgbClr val="333333"/>
                </a:solidFill>
                <a:effectLst/>
              </a:rPr>
              <a:t>clearly state your current level of graduate study;</a:t>
            </a:r>
          </a:p>
          <a:p>
            <a:pPr marL="285750" indent="-285750" algn="l">
              <a:spcAft>
                <a:spcPts val="1200"/>
              </a:spcAft>
              <a:buFont typeface="Wingdings" panose="05000000000000000000" pitchFamily="2" charset="2"/>
              <a:buChar char="Ø"/>
            </a:pPr>
            <a:r>
              <a:rPr lang="en-US" sz="1500" b="0" i="0" dirty="0">
                <a:solidFill>
                  <a:srgbClr val="333333"/>
                </a:solidFill>
                <a:effectLst/>
              </a:rPr>
              <a:t>indicate at what stage you are in your thesis/research project;</a:t>
            </a:r>
          </a:p>
          <a:p>
            <a:pPr marL="285750" indent="-285750" algn="l">
              <a:spcAft>
                <a:spcPts val="1200"/>
              </a:spcAft>
              <a:buFont typeface="Wingdings" panose="05000000000000000000" pitchFamily="2" charset="2"/>
              <a:buChar char="Ø"/>
            </a:pPr>
            <a:r>
              <a:rPr lang="en-US" sz="1500" b="0" i="0" dirty="0">
                <a:solidFill>
                  <a:srgbClr val="333333"/>
                </a:solidFill>
                <a:effectLst/>
              </a:rPr>
              <a:t>provide the name of your supervisor of your studies, if known;</a:t>
            </a:r>
          </a:p>
          <a:p>
            <a:pPr marL="285750" indent="-285750" algn="l">
              <a:spcAft>
                <a:spcPts val="1200"/>
              </a:spcAft>
              <a:buFont typeface="Wingdings" panose="05000000000000000000" pitchFamily="2" charset="2"/>
              <a:buChar char="Ø"/>
            </a:pPr>
            <a:r>
              <a:rPr lang="en-US" sz="1500" b="0" i="0" dirty="0">
                <a:solidFill>
                  <a:srgbClr val="333333"/>
                </a:solidFill>
                <a:effectLst/>
              </a:rPr>
              <a:t>provide an outline of your thesis or research project, including, for example, the research question(s), context, objectives, methodology, significance and expected contributions to advancing knowledge; and</a:t>
            </a:r>
          </a:p>
          <a:p>
            <a:pPr marL="285750" indent="-285750" algn="l">
              <a:spcAft>
                <a:spcPts val="1200"/>
              </a:spcAft>
              <a:buFont typeface="Wingdings" panose="05000000000000000000" pitchFamily="2" charset="2"/>
              <a:buChar char="Ø"/>
            </a:pPr>
            <a:r>
              <a:rPr lang="en-US" sz="1500" b="0" i="0" dirty="0">
                <a:solidFill>
                  <a:srgbClr val="333333"/>
                </a:solidFill>
                <a:effectLst/>
              </a:rPr>
              <a:t>describe what you hope to accomplish during the award tenure and what will remain for you to complete to obtain your degree.</a:t>
            </a:r>
          </a:p>
          <a:p>
            <a:pPr marL="285750" marR="0" lvl="0" indent="-285750" algn="l" defTabSz="457200" rtl="0" eaLnBrk="1" fontAlgn="auto" latinLnBrk="0" hangingPunct="1">
              <a:lnSpc>
                <a:spcPct val="107000"/>
              </a:lnSpc>
              <a:spcBef>
                <a:spcPts val="0"/>
              </a:spcBef>
              <a:spcAft>
                <a:spcPts val="1200"/>
              </a:spcAft>
              <a:buClrTx/>
              <a:buSzTx/>
              <a:buFont typeface="Wingdings" panose="05000000000000000000" pitchFamily="2" charset="2"/>
              <a:buChar char="Ø"/>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457200" rtl="0" eaLnBrk="1" fontAlgn="auto" latinLnBrk="0" hangingPunct="1">
              <a:lnSpc>
                <a:spcPct val="107000"/>
              </a:lnSpc>
              <a:spcBef>
                <a:spcPts val="0"/>
              </a:spcBef>
              <a:spcAft>
                <a:spcPts val="0"/>
              </a:spcAft>
              <a:buClrTx/>
              <a:buSzTx/>
              <a:buFontTx/>
              <a:buNone/>
              <a:tabLst/>
              <a:defRPr/>
            </a:pPr>
            <a:endParaRPr lang="en-US" sz="16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 </a:t>
            </a:r>
          </a:p>
        </p:txBody>
      </p:sp>
      <p:pic>
        <p:nvPicPr>
          <p:cNvPr id="10" name="Picture 9">
            <a:extLst>
              <a:ext uri="{FF2B5EF4-FFF2-40B4-BE49-F238E27FC236}">
                <a16:creationId xmlns:a16="http://schemas.microsoft.com/office/drawing/2014/main" id="{55EB892B-F37C-5BCB-3FE2-DD33C9AE9FB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37586" y="1374014"/>
            <a:ext cx="3767328" cy="3429000"/>
          </a:xfrm>
          <a:prstGeom prst="rect">
            <a:avLst/>
          </a:prstGeom>
        </p:spPr>
      </p:pic>
    </p:spTree>
    <p:extLst>
      <p:ext uri="{BB962C8B-B14F-4D97-AF65-F5344CB8AC3E}">
        <p14:creationId xmlns:p14="http://schemas.microsoft.com/office/powerpoint/2010/main" val="3002742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9B1ED-4D78-65EC-0579-DA9E41D7C42C}"/>
              </a:ext>
            </a:extLst>
          </p:cNvPr>
          <p:cNvSpPr>
            <a:spLocks noGrp="1"/>
          </p:cNvSpPr>
          <p:nvPr>
            <p:ph type="title"/>
          </p:nvPr>
        </p:nvSpPr>
        <p:spPr>
          <a:xfrm>
            <a:off x="851325" y="376594"/>
            <a:ext cx="5925310" cy="780402"/>
          </a:xfrm>
        </p:spPr>
        <p:txBody>
          <a:bodyPr vert="horz" lIns="182880" tIns="182880" rIns="182880" bIns="182880" rtlCol="0" anchor="ctr">
            <a:normAutofit/>
          </a:bodyPr>
          <a:lstStyle/>
          <a:p>
            <a:r>
              <a:rPr lang="en-US" sz="2400" dirty="0"/>
              <a:t>CIHR Instructions (Ph.D)</a:t>
            </a:r>
          </a:p>
        </p:txBody>
      </p:sp>
      <p:sp>
        <p:nvSpPr>
          <p:cNvPr id="4" name="Content Placeholder 3">
            <a:extLst>
              <a:ext uri="{FF2B5EF4-FFF2-40B4-BE49-F238E27FC236}">
                <a16:creationId xmlns:a16="http://schemas.microsoft.com/office/drawing/2014/main" id="{A8F89F01-CF36-F671-B485-9EA83E1961CD}"/>
              </a:ext>
            </a:extLst>
          </p:cNvPr>
          <p:cNvSpPr>
            <a:spLocks/>
          </p:cNvSpPr>
          <p:nvPr/>
        </p:nvSpPr>
        <p:spPr>
          <a:xfrm>
            <a:off x="242595" y="1446245"/>
            <a:ext cx="6997959" cy="5243803"/>
          </a:xfrm>
          <a:prstGeom prst="rect">
            <a:avLst/>
          </a:prstGeom>
        </p:spPr>
        <p:txBody>
          <a:bodyPr vert="horz" lIns="91440" tIns="45720" rIns="91440" bIns="45720" rtlCol="0">
            <a:normAutofit fontScale="85000" lnSpcReduction="20000"/>
          </a:bodyPr>
          <a:lstStyle/>
          <a:p>
            <a:pPr algn="l">
              <a:spcAft>
                <a:spcPts val="1200"/>
              </a:spcAft>
            </a:pPr>
            <a:r>
              <a:rPr lang="en-US" sz="1600" b="1" dirty="0">
                <a:solidFill>
                  <a:srgbClr val="333333"/>
                </a:solidFill>
              </a:rPr>
              <a:t>Different Requirements: 2 Parts </a:t>
            </a:r>
          </a:p>
          <a:p>
            <a:pPr algn="l">
              <a:spcAft>
                <a:spcPts val="1200"/>
              </a:spcAft>
            </a:pPr>
            <a:r>
              <a:rPr lang="en-US" sz="1600" dirty="0">
                <a:solidFill>
                  <a:srgbClr val="333333"/>
                </a:solidFill>
              </a:rPr>
              <a:t>1. Training Expectations</a:t>
            </a:r>
            <a:endParaRPr lang="en-US" sz="1600" i="0" dirty="0">
              <a:solidFill>
                <a:srgbClr val="333333"/>
              </a:solidFill>
              <a:effectLst/>
            </a:endParaRPr>
          </a:p>
          <a:p>
            <a:pPr marL="285750" indent="-285750" algn="l">
              <a:spcAft>
                <a:spcPts val="1200"/>
              </a:spcAft>
              <a:buFont typeface="Wingdings" panose="05000000000000000000" pitchFamily="2" charset="2"/>
              <a:buChar char="Ø"/>
            </a:pPr>
            <a:r>
              <a:rPr lang="en-US" sz="1600" b="0" i="0" dirty="0">
                <a:solidFill>
                  <a:srgbClr val="333333"/>
                </a:solidFill>
                <a:effectLst/>
              </a:rPr>
              <a:t>Describe their experiences/achievements and how it will contribute to their training success.</a:t>
            </a:r>
          </a:p>
          <a:p>
            <a:pPr marL="285750" indent="-285750" algn="l">
              <a:spcAft>
                <a:spcPts val="1200"/>
              </a:spcAft>
              <a:buFont typeface="Wingdings" panose="05000000000000000000" pitchFamily="2" charset="2"/>
              <a:buChar char="Ø"/>
            </a:pPr>
            <a:r>
              <a:rPr lang="en-US" sz="1600" b="0" i="0" dirty="0">
                <a:solidFill>
                  <a:srgbClr val="333333"/>
                </a:solidFill>
                <a:effectLst/>
              </a:rPr>
              <a:t>Describe how the training they expect to acquire will contribute to their professional development and career goals and to the research goals they hope to achieve.</a:t>
            </a:r>
          </a:p>
          <a:p>
            <a:pPr marL="285750" indent="-285750" algn="l">
              <a:spcAft>
                <a:spcPts val="1200"/>
              </a:spcAft>
              <a:buFont typeface="Wingdings" panose="05000000000000000000" pitchFamily="2" charset="2"/>
              <a:buChar char="Ø"/>
            </a:pPr>
            <a:r>
              <a:rPr lang="en-US" sz="1600" b="0" i="0" dirty="0">
                <a:solidFill>
                  <a:srgbClr val="333333"/>
                </a:solidFill>
                <a:effectLst/>
              </a:rPr>
              <a:t>Describe how their expected training strives to foster impacts within and beyond the research environment and will contribute to the Canadian research ecosystem during and beyond the tenure of the award.</a:t>
            </a:r>
          </a:p>
          <a:p>
            <a:pPr marL="285750" indent="-285750" algn="l">
              <a:spcAft>
                <a:spcPts val="1200"/>
              </a:spcAft>
              <a:buFont typeface="Wingdings" panose="05000000000000000000" pitchFamily="2" charset="2"/>
              <a:buChar char="Ø"/>
            </a:pPr>
            <a:r>
              <a:rPr lang="en-US" sz="1600" b="0" i="0" dirty="0">
                <a:solidFill>
                  <a:srgbClr val="333333"/>
                </a:solidFill>
                <a:effectLst/>
              </a:rPr>
              <a:t>Explain why they decided to obtain training at the proposed institution and what they expect to learn from the training experience.</a:t>
            </a:r>
          </a:p>
          <a:p>
            <a:pPr marL="285750" indent="-285750">
              <a:buFont typeface="Wingdings" panose="05000000000000000000" pitchFamily="2" charset="2"/>
              <a:buChar char="Ø"/>
            </a:pPr>
            <a:endParaRPr lang="en-US" sz="1600" b="1" dirty="0">
              <a:solidFill>
                <a:srgbClr val="333333"/>
              </a:solidFill>
            </a:endParaRPr>
          </a:p>
          <a:p>
            <a:r>
              <a:rPr lang="en-US" sz="1600" dirty="0">
                <a:solidFill>
                  <a:srgbClr val="333333"/>
                </a:solidFill>
              </a:rPr>
              <a:t>2. Research Project Summary</a:t>
            </a:r>
          </a:p>
          <a:p>
            <a:pPr algn="l"/>
            <a:endParaRPr lang="en-US" sz="1600" b="1" i="0" dirty="0">
              <a:solidFill>
                <a:srgbClr val="333333"/>
              </a:solidFill>
              <a:effectLst/>
            </a:endParaRPr>
          </a:p>
          <a:p>
            <a:pPr marL="285750" indent="-285750" algn="l">
              <a:spcAft>
                <a:spcPts val="1200"/>
              </a:spcAft>
              <a:buFont typeface="Wingdings" panose="05000000000000000000" pitchFamily="2" charset="2"/>
              <a:buChar char="Ø"/>
            </a:pPr>
            <a:r>
              <a:rPr lang="en-US" sz="1600" b="0" i="0" dirty="0">
                <a:solidFill>
                  <a:srgbClr val="333333"/>
                </a:solidFill>
                <a:effectLst/>
              </a:rPr>
              <a:t>Should clearly describe the applicant's role in the project.</a:t>
            </a:r>
          </a:p>
          <a:p>
            <a:pPr marL="285750" indent="-285750" algn="l">
              <a:spcAft>
                <a:spcPts val="1200"/>
              </a:spcAft>
              <a:buFont typeface="Wingdings" panose="05000000000000000000" pitchFamily="2" charset="2"/>
              <a:buChar char="Ø"/>
            </a:pPr>
            <a:r>
              <a:rPr lang="en-US" sz="1600" b="0" i="0" dirty="0">
                <a:solidFill>
                  <a:srgbClr val="333333"/>
                </a:solidFill>
                <a:effectLst/>
              </a:rPr>
              <a:t>Should be written in general scientific language, which is an important skill to acquire for future success in the research environment as applications are being reviewed by multi-disciplinary committees.</a:t>
            </a:r>
          </a:p>
          <a:p>
            <a:pPr marL="285750" indent="-285750" algn="l">
              <a:spcAft>
                <a:spcPts val="1200"/>
              </a:spcAft>
              <a:buFont typeface="Wingdings" panose="05000000000000000000" pitchFamily="2" charset="2"/>
              <a:buChar char="Ø"/>
            </a:pPr>
            <a:r>
              <a:rPr lang="en-US" sz="1600" b="0" i="0" dirty="0">
                <a:solidFill>
                  <a:srgbClr val="333333"/>
                </a:solidFill>
                <a:effectLst/>
              </a:rPr>
              <a:t>Should be specific, focused, include feasible research question(s), objective(s) and provide a clear description of the proposed methodology.</a:t>
            </a:r>
          </a:p>
          <a:p>
            <a:pPr marL="285750" indent="-285750" algn="l">
              <a:spcAft>
                <a:spcPts val="1200"/>
              </a:spcAft>
              <a:buFont typeface="Wingdings" panose="05000000000000000000" pitchFamily="2" charset="2"/>
              <a:buChar char="Ø"/>
            </a:pPr>
            <a:endParaRPr lang="en-US" sz="1600" b="0" i="0" dirty="0">
              <a:solidFill>
                <a:srgbClr val="333333"/>
              </a:solidFill>
              <a:effectLst/>
            </a:endParaRPr>
          </a:p>
          <a:p>
            <a:pPr defTabSz="914400">
              <a:lnSpc>
                <a:spcPct val="90000"/>
              </a:lnSpc>
              <a:spcBef>
                <a:spcPts val="1000"/>
              </a:spcBef>
              <a:spcAft>
                <a:spcPts val="600"/>
              </a:spcAft>
              <a:buClr>
                <a:schemeClr val="accent2"/>
              </a:buClr>
            </a:pPr>
            <a:endParaRPr lang="en-US" sz="1700" dirty="0">
              <a:solidFill>
                <a:schemeClr val="tx1">
                  <a:lumMod val="85000"/>
                  <a:lumOff val="15000"/>
                </a:schemeClr>
              </a:solidFill>
            </a:endParaRPr>
          </a:p>
        </p:txBody>
      </p:sp>
      <p:pic>
        <p:nvPicPr>
          <p:cNvPr id="3" name="Picture 2">
            <a:extLst>
              <a:ext uri="{FF2B5EF4-FFF2-40B4-BE49-F238E27FC236}">
                <a16:creationId xmlns:a16="http://schemas.microsoft.com/office/drawing/2014/main" id="{A51F3C7C-9611-071B-1855-3226BD468EC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534654" y="10"/>
            <a:ext cx="4657345" cy="6857990"/>
          </a:xfrm>
          <a:prstGeom prst="rect">
            <a:avLst/>
          </a:prstGeom>
        </p:spPr>
      </p:pic>
    </p:spTree>
    <p:extLst>
      <p:ext uri="{BB962C8B-B14F-4D97-AF65-F5344CB8AC3E}">
        <p14:creationId xmlns:p14="http://schemas.microsoft.com/office/powerpoint/2010/main" val="2681597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132059BC-C7C8-B180-8561-293452A4CDB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52F27E1-F899-96CE-E449-7C5F1DA34AA8}"/>
              </a:ext>
            </a:extLst>
          </p:cNvPr>
          <p:cNvSpPr>
            <a:spLocks noGrp="1"/>
          </p:cNvSpPr>
          <p:nvPr>
            <p:ph type="title"/>
          </p:nvPr>
        </p:nvSpPr>
        <p:spPr>
          <a:xfrm>
            <a:off x="6736080" y="2958106"/>
            <a:ext cx="4797453" cy="941796"/>
          </a:xfrm>
        </p:spPr>
        <p:txBody>
          <a:bodyPr vert="horz" wrap="square" lIns="182880" tIns="182880" rIns="182880" bIns="182880" rtlCol="0" anchor="ctr" anchorCtr="1">
            <a:noAutofit/>
          </a:bodyPr>
          <a:lstStyle/>
          <a:p>
            <a:r>
              <a:rPr lang="en-US" sz="1500" b="1" kern="1200" cap="all" spc="200" baseline="0" dirty="0">
                <a:solidFill>
                  <a:srgbClr val="262626"/>
                </a:solidFill>
                <a:latin typeface="+mj-lt"/>
                <a:ea typeface="+mj-ea"/>
                <a:cs typeface="+mj-cs"/>
              </a:rPr>
              <a:t>Tri Council M.Sc. / M.a.</a:t>
            </a:r>
            <a:br>
              <a:rPr lang="en-US" sz="1500" b="1" kern="1200" cap="all" spc="200" baseline="0" dirty="0">
                <a:solidFill>
                  <a:srgbClr val="262626"/>
                </a:solidFill>
                <a:latin typeface="+mj-lt"/>
                <a:ea typeface="+mj-ea"/>
                <a:cs typeface="+mj-cs"/>
              </a:rPr>
            </a:br>
            <a:r>
              <a:rPr lang="en-US" sz="1500" b="1" kern="1200" cap="all" spc="200" baseline="0" dirty="0">
                <a:solidFill>
                  <a:srgbClr val="262626"/>
                </a:solidFill>
                <a:latin typeface="+mj-lt"/>
                <a:ea typeface="+mj-ea"/>
                <a:cs typeface="+mj-cs"/>
              </a:rPr>
              <a:t>Outline of Proposed Research Instructions</a:t>
            </a:r>
          </a:p>
        </p:txBody>
      </p:sp>
      <p:pic>
        <p:nvPicPr>
          <p:cNvPr id="6" name="Picture 5">
            <a:extLst>
              <a:ext uri="{FF2B5EF4-FFF2-40B4-BE49-F238E27FC236}">
                <a16:creationId xmlns:a16="http://schemas.microsoft.com/office/drawing/2014/main" id="{DEEC3FBD-EB71-751D-304A-88E7A9FEC477}"/>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 y="10"/>
            <a:ext cx="6095999" cy="6857990"/>
          </a:xfrm>
          <a:prstGeom prst="rect">
            <a:avLst/>
          </a:prstGeom>
        </p:spPr>
      </p:pic>
    </p:spTree>
    <p:extLst>
      <p:ext uri="{BB962C8B-B14F-4D97-AF65-F5344CB8AC3E}">
        <p14:creationId xmlns:p14="http://schemas.microsoft.com/office/powerpoint/2010/main" val="284055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A123E22-063C-52AC-4E43-FF2D3B302481}"/>
              </a:ext>
              <a:ext uri="{C183D7F6-B498-43B3-948B-1728B52AA6E4}">
                <adec:decorative xmlns:adec="http://schemas.microsoft.com/office/drawing/2017/decorative" val="0"/>
              </a:ext>
            </a:extLst>
          </p:cNvPr>
          <p:cNvSpPr>
            <a:spLocks noGrp="1"/>
          </p:cNvSpPr>
          <p:nvPr>
            <p:ph type="title"/>
          </p:nvPr>
        </p:nvSpPr>
        <p:spPr>
          <a:xfrm>
            <a:off x="5515835" y="446214"/>
            <a:ext cx="5925310" cy="1174991"/>
          </a:xfrm>
        </p:spPr>
        <p:txBody>
          <a:bodyPr vert="horz" lIns="182880" tIns="182880" rIns="182880" bIns="182880" rtlCol="0" anchor="ctr">
            <a:normAutofit/>
          </a:bodyPr>
          <a:lstStyle/>
          <a:p>
            <a:r>
              <a:rPr lang="en-US" sz="1900" dirty="0"/>
              <a:t>Canada Graduate Scholarship – Master’s Program</a:t>
            </a:r>
            <a:br>
              <a:rPr lang="en-US" sz="1900" dirty="0"/>
            </a:br>
            <a:r>
              <a:rPr lang="en-US" sz="1900" dirty="0"/>
              <a:t>Instructions </a:t>
            </a:r>
          </a:p>
        </p:txBody>
      </p:sp>
      <p:pic>
        <p:nvPicPr>
          <p:cNvPr id="3" name="Picture 2">
            <a:extLst>
              <a:ext uri="{FF2B5EF4-FFF2-40B4-BE49-F238E27FC236}">
                <a16:creationId xmlns:a16="http://schemas.microsoft.com/office/drawing/2014/main" id="{530BBF63-6607-64B8-DA4F-DD84F27EF7A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0" y="10"/>
            <a:ext cx="4657325" cy="6857990"/>
          </a:xfrm>
          <a:prstGeom prst="rect">
            <a:avLst/>
          </a:prstGeom>
        </p:spPr>
      </p:pic>
      <p:sp>
        <p:nvSpPr>
          <p:cNvPr id="4" name="TextBox 3">
            <a:extLst>
              <a:ext uri="{FF2B5EF4-FFF2-40B4-BE49-F238E27FC236}">
                <a16:creationId xmlns:a16="http://schemas.microsoft.com/office/drawing/2014/main" id="{5C54E7D2-FB7F-8507-2672-ACBBE6658F6F}"/>
              </a:ext>
            </a:extLst>
          </p:cNvPr>
          <p:cNvSpPr txBox="1"/>
          <p:nvPr/>
        </p:nvSpPr>
        <p:spPr>
          <a:xfrm>
            <a:off x="6105338" y="1927258"/>
            <a:ext cx="5925310" cy="3829730"/>
          </a:xfrm>
          <a:prstGeom prst="rect">
            <a:avLst/>
          </a:prstGeom>
        </p:spPr>
        <p:txBody>
          <a:bodyPr vert="horz" lIns="91440" tIns="45720" rIns="91440" bIns="45720" rtlCol="0">
            <a:normAutofit/>
          </a:bodyPr>
          <a:lstStyle/>
          <a:p>
            <a:pPr marL="57150" indent="-285750" defTabSz="914400">
              <a:spcBef>
                <a:spcPts val="1000"/>
              </a:spcBef>
              <a:buClr>
                <a:schemeClr val="accent2"/>
              </a:buClr>
              <a:buFont typeface="Wingdings" panose="05000000000000000000" pitchFamily="2" charset="2"/>
              <a:buChar char="Ø"/>
            </a:pPr>
            <a:r>
              <a:rPr lang="en-US" sz="1500" b="0" i="0" dirty="0">
                <a:solidFill>
                  <a:schemeClr val="tx1">
                    <a:lumMod val="85000"/>
                    <a:lumOff val="15000"/>
                  </a:schemeClr>
                </a:solidFill>
                <a:effectLst/>
              </a:rPr>
              <a:t>The single attachment consists of two separate sections: </a:t>
            </a:r>
            <a:r>
              <a:rPr lang="en-US" sz="1500" b="0" i="1" dirty="0">
                <a:solidFill>
                  <a:schemeClr val="tx1">
                    <a:lumMod val="85000"/>
                    <a:lumOff val="15000"/>
                  </a:schemeClr>
                </a:solidFill>
                <a:effectLst/>
              </a:rPr>
              <a:t>Outline of proposed research</a:t>
            </a:r>
            <a:r>
              <a:rPr lang="en-US" sz="1500" b="0" i="0" dirty="0">
                <a:solidFill>
                  <a:schemeClr val="tx1">
                    <a:lumMod val="85000"/>
                    <a:lumOff val="15000"/>
                  </a:schemeClr>
                </a:solidFill>
                <a:effectLst/>
              </a:rPr>
              <a:t> and </a:t>
            </a:r>
            <a:r>
              <a:rPr lang="en-US" sz="1500" b="0" i="1" dirty="0">
                <a:solidFill>
                  <a:schemeClr val="tx1">
                    <a:lumMod val="85000"/>
                    <a:lumOff val="15000"/>
                  </a:schemeClr>
                </a:solidFill>
                <a:effectLst/>
              </a:rPr>
              <a:t>Bibliography and citations</a:t>
            </a:r>
            <a:r>
              <a:rPr lang="en-US" sz="1500" b="0" i="0" dirty="0">
                <a:solidFill>
                  <a:schemeClr val="tx1">
                    <a:lumMod val="85000"/>
                    <a:lumOff val="15000"/>
                  </a:schemeClr>
                </a:solidFill>
                <a:effectLst/>
              </a:rPr>
              <a:t>. </a:t>
            </a:r>
          </a:p>
          <a:p>
            <a:pPr marL="57150" indent="-285750" defTabSz="914400">
              <a:spcBef>
                <a:spcPts val="1000"/>
              </a:spcBef>
              <a:buClr>
                <a:schemeClr val="accent2"/>
              </a:buClr>
              <a:buFont typeface="Wingdings" panose="05000000000000000000" pitchFamily="2" charset="2"/>
              <a:buChar char="Ø"/>
            </a:pPr>
            <a:r>
              <a:rPr lang="en-US" sz="1500" b="0" i="0" dirty="0">
                <a:solidFill>
                  <a:schemeClr val="tx1">
                    <a:lumMod val="85000"/>
                    <a:lumOff val="15000"/>
                  </a:schemeClr>
                </a:solidFill>
                <a:effectLst/>
              </a:rPr>
              <a:t>Each of these sections must be only one page. </a:t>
            </a:r>
          </a:p>
          <a:p>
            <a:pPr marL="57150" indent="-285750" defTabSz="914400">
              <a:spcBef>
                <a:spcPts val="1000"/>
              </a:spcBef>
              <a:buClr>
                <a:schemeClr val="accent2"/>
              </a:buClr>
              <a:buFont typeface="Wingdings" panose="05000000000000000000" pitchFamily="2" charset="2"/>
              <a:buChar char="Ø"/>
            </a:pPr>
            <a:r>
              <a:rPr lang="en-US" sz="1500" b="0" i="0" dirty="0">
                <a:solidFill>
                  <a:schemeClr val="tx1">
                    <a:lumMod val="85000"/>
                    <a:lumOff val="15000"/>
                  </a:schemeClr>
                </a:solidFill>
                <a:effectLst/>
              </a:rPr>
              <a:t>Pages in excess of the number permitted may be removed before the selection process, and your application may be at a disadvantage as a result.</a:t>
            </a:r>
          </a:p>
          <a:p>
            <a:pPr defTabSz="914400">
              <a:spcBef>
                <a:spcPts val="1000"/>
              </a:spcBef>
              <a:buClr>
                <a:schemeClr val="accent2"/>
              </a:buClr>
            </a:pPr>
            <a:endParaRPr lang="en-US" sz="1500" dirty="0">
              <a:solidFill>
                <a:schemeClr val="tx1">
                  <a:lumMod val="85000"/>
                  <a:lumOff val="15000"/>
                </a:schemeClr>
              </a:solidFill>
            </a:endParaRPr>
          </a:p>
          <a:p>
            <a:pPr marL="0" marR="0" lvl="0" indent="0" algn="l" defTabSz="914400" rtl="0" eaLnBrk="1" fontAlgn="auto" latinLnBrk="0" hangingPunct="1">
              <a:lnSpc>
                <a:spcPct val="90000"/>
              </a:lnSpc>
              <a:spcBef>
                <a:spcPts val="1000"/>
              </a:spcBef>
              <a:spcAft>
                <a:spcPts val="1200"/>
              </a:spcAft>
              <a:buClr>
                <a:srgbClr val="9BAFB5"/>
              </a:buClr>
              <a:buSzTx/>
              <a:buFontTx/>
              <a:buNone/>
              <a:tabLst/>
              <a:defRPr/>
            </a:pPr>
            <a:r>
              <a:rPr kumimoji="0" lang="en-US" sz="1500" b="0" i="0" u="none" strike="noStrike" kern="1200" cap="none" spc="0" normalizeH="0" baseline="0" noProof="0" dirty="0">
                <a:ln>
                  <a:noFill/>
                </a:ln>
                <a:solidFill>
                  <a:srgbClr val="000000">
                    <a:lumMod val="85000"/>
                    <a:lumOff val="15000"/>
                  </a:srgbClr>
                </a:solidFill>
                <a:effectLst/>
                <a:uLnTx/>
                <a:uFillTx/>
                <a:ea typeface="+mn-ea"/>
                <a:cs typeface="+mn-cs"/>
              </a:rPr>
              <a:t>If you have not yet decided on a specific project, you must still provide a detailed description of a proposed research project. You may change your research direction or activities during the course of the award. Certain restrictions may apply. Refer to the </a:t>
            </a:r>
            <a:r>
              <a:rPr kumimoji="0" lang="en-US" sz="1500" b="1" i="0" u="sng" strike="noStrike" kern="1200" cap="none" spc="0" normalizeH="0" baseline="0" noProof="0" dirty="0">
                <a:ln>
                  <a:noFill/>
                </a:ln>
                <a:solidFill>
                  <a:srgbClr val="000000">
                    <a:lumMod val="85000"/>
                    <a:lumOff val="15000"/>
                  </a:srgbClr>
                </a:solidFill>
                <a:effectLst/>
                <a:uLnTx/>
                <a:uFillTx/>
                <a:ea typeface="+mn-ea"/>
                <a:cs typeface="+mn-cs"/>
                <a:hlinkClick r:id="rId3">
                  <a:extLst>
                    <a:ext uri="{A12FA001-AC4F-418D-AE19-62706E023703}">
                      <ahyp:hlinkClr xmlns:ahyp="http://schemas.microsoft.com/office/drawing/2018/hyperlinkcolor" val="tx"/>
                    </a:ext>
                  </a:extLst>
                </a:hlinkClick>
              </a:rPr>
              <a:t>Tri-agency research training award holder’s guide</a:t>
            </a:r>
            <a:r>
              <a:rPr kumimoji="0" lang="en-US" sz="1500" b="1" i="0" u="none" strike="noStrike" kern="1200" cap="none" spc="0" normalizeH="0" baseline="0" noProof="0" dirty="0">
                <a:ln>
                  <a:noFill/>
                </a:ln>
                <a:solidFill>
                  <a:srgbClr val="000000">
                    <a:lumMod val="85000"/>
                    <a:lumOff val="15000"/>
                  </a:srgbClr>
                </a:solidFill>
                <a:effectLst/>
                <a:uLnTx/>
                <a:uFillTx/>
                <a:ea typeface="+mn-ea"/>
                <a:cs typeface="+mn-cs"/>
              </a:rPr>
              <a:t>.</a:t>
            </a:r>
          </a:p>
          <a:p>
            <a:pPr defTabSz="914400">
              <a:spcBef>
                <a:spcPts val="1000"/>
              </a:spcBef>
              <a:buClr>
                <a:schemeClr val="accent2"/>
              </a:buClr>
            </a:pPr>
            <a:endParaRPr lang="en-US" sz="1500" dirty="0">
              <a:solidFill>
                <a:schemeClr val="tx1">
                  <a:lumMod val="85000"/>
                  <a:lumOff val="15000"/>
                </a:schemeClr>
              </a:solidFill>
            </a:endParaRPr>
          </a:p>
        </p:txBody>
      </p:sp>
    </p:spTree>
    <p:extLst>
      <p:ext uri="{BB962C8B-B14F-4D97-AF65-F5344CB8AC3E}">
        <p14:creationId xmlns:p14="http://schemas.microsoft.com/office/powerpoint/2010/main" val="2136740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AD8E9-D880-3AAD-1547-8126D7A98FED}"/>
              </a:ext>
            </a:extLst>
          </p:cNvPr>
          <p:cNvSpPr>
            <a:spLocks noGrp="1"/>
          </p:cNvSpPr>
          <p:nvPr>
            <p:ph type="title"/>
          </p:nvPr>
        </p:nvSpPr>
        <p:spPr>
          <a:xfrm>
            <a:off x="158621" y="361741"/>
            <a:ext cx="7231224" cy="773724"/>
          </a:xfrm>
        </p:spPr>
        <p:txBody>
          <a:bodyPr vert="horz" lIns="182880" tIns="182880" rIns="182880" bIns="182880" rtlCol="0" anchor="ctr">
            <a:normAutofit fontScale="90000"/>
          </a:bodyPr>
          <a:lstStyle/>
          <a:p>
            <a:r>
              <a:rPr lang="en-US" sz="2400" dirty="0"/>
              <a:t>NSERC / SSHRC / CIHR </a:t>
            </a:r>
            <a:br>
              <a:rPr lang="en-US" sz="2400" dirty="0"/>
            </a:br>
            <a:r>
              <a:rPr lang="en-US" sz="2400" dirty="0"/>
              <a:t>CGS M Instructions</a:t>
            </a:r>
          </a:p>
        </p:txBody>
      </p:sp>
      <p:sp>
        <p:nvSpPr>
          <p:cNvPr id="5" name="TextBox 4">
            <a:extLst>
              <a:ext uri="{FF2B5EF4-FFF2-40B4-BE49-F238E27FC236}">
                <a16:creationId xmlns:a16="http://schemas.microsoft.com/office/drawing/2014/main" id="{D2BD3499-FD21-7DD4-1126-06611E60D0F9}"/>
              </a:ext>
            </a:extLst>
          </p:cNvPr>
          <p:cNvSpPr txBox="1"/>
          <p:nvPr/>
        </p:nvSpPr>
        <p:spPr>
          <a:xfrm>
            <a:off x="158621" y="1483567"/>
            <a:ext cx="7231224" cy="5208635"/>
          </a:xfrm>
          <a:prstGeom prst="rect">
            <a:avLst/>
          </a:prstGeom>
        </p:spPr>
        <p:txBody>
          <a:bodyPr vert="horz" lIns="91440" tIns="45720" rIns="91440" bIns="45720" rtlCol="0">
            <a:normAutofit lnSpcReduction="10000"/>
          </a:bodyPr>
          <a:lstStyle/>
          <a:p>
            <a:pPr defTabSz="914400">
              <a:lnSpc>
                <a:spcPct val="90000"/>
              </a:lnSpc>
              <a:spcBef>
                <a:spcPts val="1000"/>
              </a:spcBef>
              <a:spcAft>
                <a:spcPts val="1200"/>
              </a:spcAft>
              <a:buClr>
                <a:schemeClr val="accent2"/>
              </a:buClr>
            </a:pPr>
            <a:r>
              <a:rPr lang="en-US" sz="1600" b="1" i="0" dirty="0">
                <a:solidFill>
                  <a:schemeClr val="tx1">
                    <a:lumMod val="85000"/>
                    <a:lumOff val="15000"/>
                  </a:schemeClr>
                </a:solidFill>
                <a:effectLst/>
              </a:rPr>
              <a:t>Outline of proposed research </a:t>
            </a:r>
            <a:r>
              <a:rPr lang="en-US" sz="1600" b="0" i="0" dirty="0">
                <a:solidFill>
                  <a:schemeClr val="tx1">
                    <a:lumMod val="85000"/>
                    <a:lumOff val="15000"/>
                  </a:schemeClr>
                </a:solidFill>
                <a:effectLst/>
              </a:rPr>
              <a:t>(one page maximum)</a:t>
            </a:r>
          </a:p>
          <a:p>
            <a:pPr marL="400050" indent="-285750" defTabSz="914400">
              <a:lnSpc>
                <a:spcPct val="90000"/>
              </a:lnSpc>
              <a:spcAft>
                <a:spcPts val="1200"/>
              </a:spcAft>
              <a:buClr>
                <a:schemeClr val="accent2"/>
              </a:buClr>
              <a:buFont typeface="Wingdings" panose="05000000000000000000" pitchFamily="2" charset="2"/>
              <a:buChar char="Ø"/>
            </a:pPr>
            <a:r>
              <a:rPr lang="en-US" sz="1600" b="0" i="0" dirty="0">
                <a:solidFill>
                  <a:schemeClr val="tx1">
                    <a:lumMod val="85000"/>
                    <a:lumOff val="15000"/>
                  </a:schemeClr>
                </a:solidFill>
                <a:effectLst/>
              </a:rPr>
              <a:t>Provide a detailed description of your proposed research project for the period during which you will hold the award. </a:t>
            </a:r>
          </a:p>
          <a:p>
            <a:pPr marL="400050" indent="-285750" defTabSz="914400">
              <a:lnSpc>
                <a:spcPct val="90000"/>
              </a:lnSpc>
              <a:spcAft>
                <a:spcPts val="1200"/>
              </a:spcAft>
              <a:buClr>
                <a:schemeClr val="accent2"/>
              </a:buClr>
              <a:buFont typeface="Wingdings" panose="05000000000000000000" pitchFamily="2" charset="2"/>
              <a:buChar char="Ø"/>
            </a:pPr>
            <a:r>
              <a:rPr lang="en-US" sz="1600" b="0" i="0" dirty="0">
                <a:solidFill>
                  <a:schemeClr val="tx1">
                    <a:lumMod val="85000"/>
                    <a:lumOff val="15000"/>
                  </a:schemeClr>
                </a:solidFill>
                <a:effectLst/>
              </a:rPr>
              <a:t>Be as specific as possible. </a:t>
            </a:r>
          </a:p>
          <a:p>
            <a:pPr marL="400050" indent="-285750" defTabSz="914400">
              <a:lnSpc>
                <a:spcPct val="90000"/>
              </a:lnSpc>
              <a:spcAft>
                <a:spcPts val="1200"/>
              </a:spcAft>
              <a:buClr>
                <a:schemeClr val="accent2"/>
              </a:buClr>
              <a:buFont typeface="Wingdings" panose="05000000000000000000" pitchFamily="2" charset="2"/>
              <a:buChar char="Ø"/>
            </a:pPr>
            <a:r>
              <a:rPr lang="en-US" sz="1600" b="0" i="0" dirty="0">
                <a:solidFill>
                  <a:schemeClr val="tx1">
                    <a:lumMod val="85000"/>
                    <a:lumOff val="15000"/>
                  </a:schemeClr>
                </a:solidFill>
                <a:effectLst/>
              </a:rPr>
              <a:t>Provide background information to position your proposed research within the context of current knowledge in the field.</a:t>
            </a:r>
          </a:p>
          <a:p>
            <a:pPr marL="400050" indent="-285750" defTabSz="914400">
              <a:lnSpc>
                <a:spcPct val="90000"/>
              </a:lnSpc>
              <a:spcAft>
                <a:spcPts val="1200"/>
              </a:spcAft>
              <a:buClr>
                <a:schemeClr val="accent2"/>
              </a:buClr>
              <a:buFont typeface="Wingdings" panose="05000000000000000000" pitchFamily="2" charset="2"/>
              <a:buChar char="Ø"/>
            </a:pPr>
            <a:r>
              <a:rPr lang="en-US" sz="1600" b="0" i="0" dirty="0">
                <a:solidFill>
                  <a:schemeClr val="tx1">
                    <a:lumMod val="85000"/>
                    <a:lumOff val="15000"/>
                  </a:schemeClr>
                </a:solidFill>
                <a:effectLst/>
              </a:rPr>
              <a:t>State the objectives and hypothesis and outline the experimental or theoretical approach to be taken (citing literature pertinent to the proposal) and the methods and procedures to be used. </a:t>
            </a:r>
          </a:p>
          <a:p>
            <a:pPr marL="400050" indent="-285750" defTabSz="914400">
              <a:lnSpc>
                <a:spcPct val="90000"/>
              </a:lnSpc>
              <a:spcAft>
                <a:spcPts val="1200"/>
              </a:spcAft>
              <a:buClr>
                <a:schemeClr val="accent2"/>
              </a:buClr>
              <a:buFont typeface="Wingdings" panose="05000000000000000000" pitchFamily="2" charset="2"/>
              <a:buChar char="Ø"/>
            </a:pPr>
            <a:r>
              <a:rPr lang="en-US" sz="1600" b="0" i="0" dirty="0">
                <a:solidFill>
                  <a:schemeClr val="tx1">
                    <a:lumMod val="85000"/>
                    <a:lumOff val="15000"/>
                  </a:schemeClr>
                </a:solidFill>
                <a:effectLst/>
              </a:rPr>
              <a:t>State the significance of the proposed research to a field or fields in the health sciences, natural sciences and/or engineering or social sciences and/or humanities, as appropriate.</a:t>
            </a:r>
            <a:r>
              <a:rPr kumimoji="0" lang="en-US" sz="1600" b="0" i="0" u="none" strike="noStrike" kern="1200" cap="none" spc="0" normalizeH="0" baseline="0" noProof="0" dirty="0">
                <a:ln>
                  <a:noFill/>
                </a:ln>
                <a:solidFill>
                  <a:srgbClr val="000000"/>
                </a:solidFill>
                <a:effectLst/>
                <a:uLnTx/>
                <a:uFillTx/>
                <a:ea typeface="Times New Roman" panose="02020603050405020304" pitchFamily="18" charset="0"/>
                <a:cs typeface="Calibri" panose="020F0502020204030204" pitchFamily="34" charset="0"/>
              </a:rPr>
              <a:t> </a:t>
            </a:r>
          </a:p>
          <a:p>
            <a:pPr marL="400050" indent="-285750" defTabSz="914400">
              <a:lnSpc>
                <a:spcPct val="90000"/>
              </a:lnSpc>
              <a:spcAft>
                <a:spcPts val="1200"/>
              </a:spcAft>
              <a:buClr>
                <a:schemeClr val="accent2"/>
              </a:buClr>
              <a:buFont typeface="Wingdings" panose="05000000000000000000" pitchFamily="2" charset="2"/>
              <a:buChar char="Ø"/>
            </a:pPr>
            <a:r>
              <a:rPr kumimoji="0" lang="en-US" sz="1600" b="0" i="0" u="none" strike="noStrike" kern="1200" cap="none" spc="0" normalizeH="0" baseline="0" noProof="0" dirty="0">
                <a:ln>
                  <a:noFill/>
                </a:ln>
                <a:solidFill>
                  <a:srgbClr val="000000"/>
                </a:solidFill>
                <a:effectLst/>
                <a:uLnTx/>
                <a:uFillTx/>
                <a:ea typeface="Times New Roman" panose="02020603050405020304" pitchFamily="18" charset="0"/>
                <a:cs typeface="Calibri" panose="020F0502020204030204" pitchFamily="34" charset="0"/>
              </a:rPr>
              <a:t>Provide projected timelines for the research, including community consultation, plans for collaboration, and knowledge translation strategies. </a:t>
            </a:r>
          </a:p>
          <a:p>
            <a:pPr marL="400050" indent="-285750" defTabSz="914400">
              <a:lnSpc>
                <a:spcPct val="90000"/>
              </a:lnSpc>
              <a:spcAft>
                <a:spcPts val="1200"/>
              </a:spcAft>
              <a:buClr>
                <a:schemeClr val="accent2"/>
              </a:buClr>
              <a:buFont typeface="Wingdings" panose="05000000000000000000" pitchFamily="2" charset="2"/>
              <a:buChar char="Ø"/>
            </a:pPr>
            <a:r>
              <a:rPr kumimoji="0" lang="en-US" sz="1600" b="0" i="0" u="none" strike="noStrike" kern="1200" cap="none" spc="0" normalizeH="0" baseline="0" noProof="0" dirty="0">
                <a:ln>
                  <a:noFill/>
                </a:ln>
                <a:solidFill>
                  <a:srgbClr val="000000"/>
                </a:solidFill>
                <a:effectLst/>
                <a:uLnTx/>
                <a:uFillTx/>
                <a:ea typeface="Times New Roman" panose="02020603050405020304" pitchFamily="18" charset="0"/>
                <a:cs typeface="Calibri" panose="020F0502020204030204" pitchFamily="34" charset="0"/>
              </a:rPr>
              <a:t>Where applicable, address how your research complies with established research-related policies and protocols (e.g., protocols for conducting research respectfully involving and engaging the First Nations, Inuit and Métis Peoples of Canada; approvals for research involving the use of humans, animals or biohazards).</a:t>
            </a:r>
          </a:p>
          <a:p>
            <a:pPr marL="400050" indent="-285750" defTabSz="914400">
              <a:lnSpc>
                <a:spcPct val="90000"/>
              </a:lnSpc>
              <a:spcAft>
                <a:spcPts val="1200"/>
              </a:spcAft>
              <a:buClr>
                <a:schemeClr val="accent2"/>
              </a:buClr>
              <a:buFont typeface="Wingdings" panose="05000000000000000000" pitchFamily="2" charset="2"/>
              <a:buChar char="Ø"/>
            </a:pPr>
            <a:endParaRPr lang="en-US" sz="1500" b="0" i="0" dirty="0">
              <a:solidFill>
                <a:schemeClr val="tx1">
                  <a:lumMod val="85000"/>
                  <a:lumOff val="15000"/>
                </a:schemeClr>
              </a:solidFill>
              <a:effectLst/>
            </a:endParaRPr>
          </a:p>
          <a:p>
            <a:pPr marL="0" marR="0" lvl="0" indent="-228600" defTabSz="914400" fontAlgn="auto">
              <a:lnSpc>
                <a:spcPct val="90000"/>
              </a:lnSpc>
              <a:spcBef>
                <a:spcPts val="1000"/>
              </a:spcBef>
              <a:spcAft>
                <a:spcPts val="0"/>
              </a:spcAft>
              <a:buClr>
                <a:schemeClr val="accent2"/>
              </a:buClr>
              <a:buSzTx/>
              <a:buFont typeface="Arial" panose="020B0604020202020204" pitchFamily="34" charset="0"/>
              <a:buChar char="•"/>
              <a:tabLst/>
              <a:defRPr/>
            </a:pPr>
            <a:endParaRPr kumimoji="0" lang="en-US" sz="700" b="0" i="0" u="none" strike="noStrike" cap="none" spc="0" normalizeH="0" baseline="0" noProof="0" dirty="0">
              <a:ln>
                <a:noFill/>
              </a:ln>
              <a:solidFill>
                <a:schemeClr val="tx1">
                  <a:lumMod val="85000"/>
                  <a:lumOff val="15000"/>
                </a:schemeClr>
              </a:solidFill>
              <a:effectLst/>
              <a:uLnTx/>
              <a:uFillTx/>
            </a:endParaRPr>
          </a:p>
        </p:txBody>
      </p:sp>
      <p:pic>
        <p:nvPicPr>
          <p:cNvPr id="4" name="Picture 3">
            <a:extLst>
              <a:ext uri="{FF2B5EF4-FFF2-40B4-BE49-F238E27FC236}">
                <a16:creationId xmlns:a16="http://schemas.microsoft.com/office/drawing/2014/main" id="{19FB5198-B04E-07B0-2D2C-DFCA278BF62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534654" y="10"/>
            <a:ext cx="4657345" cy="6857990"/>
          </a:xfrm>
          <a:prstGeom prst="rect">
            <a:avLst/>
          </a:prstGeom>
        </p:spPr>
      </p:pic>
    </p:spTree>
    <p:extLst>
      <p:ext uri="{BB962C8B-B14F-4D97-AF65-F5344CB8AC3E}">
        <p14:creationId xmlns:p14="http://schemas.microsoft.com/office/powerpoint/2010/main" val="1551496771"/>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1_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85B6D968-3BA5-45CA-AFA4-01F84FB04FAA}">
  <ds:schemaRefs>
    <ds:schemaRef ds:uri="http://schemas.microsoft.com/sharepoint/v3/contenttype/forms"/>
  </ds:schemaRefs>
</ds:datastoreItem>
</file>

<file path=customXml/itemProps2.xml><?xml version="1.0" encoding="utf-8"?>
<ds:datastoreItem xmlns:ds="http://schemas.openxmlformats.org/officeDocument/2006/customXml" ds:itemID="{0354E976-D9B8-49D6-BB1E-30B410663C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77C52C5-6F65-4D42-B855-A3283C55581A}">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1403</TotalTime>
  <Words>1797</Words>
  <Application>Microsoft Office PowerPoint</Application>
  <PresentationFormat>Widescreen</PresentationFormat>
  <Paragraphs>153</Paragraphs>
  <Slides>20</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Arial</vt:lpstr>
      <vt:lpstr>Calibri</vt:lpstr>
      <vt:lpstr>Gill Sans MT</vt:lpstr>
      <vt:lpstr>Symbol</vt:lpstr>
      <vt:lpstr>Times New Roman</vt:lpstr>
      <vt:lpstr>Verdana</vt:lpstr>
      <vt:lpstr>Wingdings</vt:lpstr>
      <vt:lpstr>Parcel</vt:lpstr>
      <vt:lpstr>1_Parcel</vt:lpstr>
      <vt:lpstr>School of Graduate Studies Scholarship Application  Outline of Proposed Research 2024-25</vt:lpstr>
      <vt:lpstr>Competition Instructions </vt:lpstr>
      <vt:lpstr>Tri Council Ph.D  Outline of Proposed Research Instructions</vt:lpstr>
      <vt:lpstr>NSERC Ph.D. Instructions  Outline of Proposed Research</vt:lpstr>
      <vt:lpstr>SSHRC Ph.D. Instructions</vt:lpstr>
      <vt:lpstr>CIHR Instructions (Ph.D)</vt:lpstr>
      <vt:lpstr>Tri Council M.Sc. / M.a. Outline of Proposed Research Instructions</vt:lpstr>
      <vt:lpstr>Canada Graduate Scholarship – Master’s Program Instructions </vt:lpstr>
      <vt:lpstr>NSERC / SSHRC / CIHR  CGS M Instructions</vt:lpstr>
      <vt:lpstr>Possible Frameworks Outline of Proposed Research</vt:lpstr>
      <vt:lpstr>Various Proposal Frameworks</vt:lpstr>
      <vt:lpstr>Humanities framework Suggestion</vt:lpstr>
      <vt:lpstr>Research Funding concepts (helpful Resources)</vt:lpstr>
      <vt:lpstr>Equity, Diversity &amp; Inclusion</vt:lpstr>
      <vt:lpstr>Research Involving and Engaging Indigenous Peoples </vt:lpstr>
      <vt:lpstr>Sex and Gender Based Analysis + (SGBA+)</vt:lpstr>
      <vt:lpstr>Knowledge Mobilization</vt:lpstr>
      <vt:lpstr>Quick Tips</vt:lpstr>
      <vt:lpstr>Resources for Scholarship Applications</vt:lpstr>
      <vt:lpstr>School of Graduate Studies Blackburn Hall, Suite 115 All scholarship Applications inquires direct to: graduatefinance@trentu.ca </vt:lpstr>
    </vt:vector>
  </TitlesOfParts>
  <Company>Trent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Jane Rennie</dc:creator>
  <cp:lastModifiedBy>Haley McCormick</cp:lastModifiedBy>
  <cp:revision>26</cp:revision>
  <dcterms:created xsi:type="dcterms:W3CDTF">2024-07-08T15:53:07Z</dcterms:created>
  <dcterms:modified xsi:type="dcterms:W3CDTF">2024-11-04T15:35:56Z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